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Lst>
  <p:sldIdLst>
    <p:sldId id="256" r:id="rId5"/>
    <p:sldId id="753" r:id="rId6"/>
    <p:sldId id="257" r:id="rId7"/>
    <p:sldId id="774" r:id="rId8"/>
    <p:sldId id="332" r:id="rId9"/>
    <p:sldId id="754" r:id="rId10"/>
    <p:sldId id="755" r:id="rId11"/>
    <p:sldId id="756" r:id="rId12"/>
    <p:sldId id="757" r:id="rId13"/>
    <p:sldId id="758" r:id="rId14"/>
    <p:sldId id="759" r:id="rId15"/>
    <p:sldId id="760" r:id="rId16"/>
    <p:sldId id="761" r:id="rId17"/>
    <p:sldId id="775" r:id="rId18"/>
    <p:sldId id="306" r:id="rId19"/>
    <p:sldId id="776" r:id="rId20"/>
    <p:sldId id="329" r:id="rId21"/>
    <p:sldId id="778" r:id="rId22"/>
    <p:sldId id="779" r:id="rId23"/>
    <p:sldId id="780" r:id="rId24"/>
    <p:sldId id="781" r:id="rId25"/>
    <p:sldId id="331" r:id="rId26"/>
    <p:sldId id="783" r:id="rId27"/>
    <p:sldId id="286" r:id="rId28"/>
    <p:sldId id="784" r:id="rId29"/>
    <p:sldId id="785" r:id="rId30"/>
    <p:sldId id="290" r:id="rId31"/>
    <p:sldId id="333" r:id="rId32"/>
    <p:sldId id="786" r:id="rId33"/>
    <p:sldId id="317" r:id="rId34"/>
    <p:sldId id="787" r:id="rId35"/>
    <p:sldId id="330" r:id="rId36"/>
    <p:sldId id="258" r:id="rId37"/>
    <p:sldId id="259" r:id="rId38"/>
    <p:sldId id="291" r:id="rId39"/>
    <p:sldId id="261" r:id="rId40"/>
    <p:sldId id="262" r:id="rId41"/>
    <p:sldId id="263" r:id="rId42"/>
    <p:sldId id="265" r:id="rId43"/>
    <p:sldId id="292" r:id="rId44"/>
    <p:sldId id="266" r:id="rId45"/>
    <p:sldId id="267" r:id="rId46"/>
    <p:sldId id="301" r:id="rId47"/>
    <p:sldId id="268" r:id="rId48"/>
    <p:sldId id="269" r:id="rId49"/>
    <p:sldId id="325" r:id="rId50"/>
    <p:sldId id="270" r:id="rId51"/>
    <p:sldId id="271" r:id="rId52"/>
    <p:sldId id="295" r:id="rId53"/>
    <p:sldId id="272" r:id="rId54"/>
    <p:sldId id="296" r:id="rId55"/>
    <p:sldId id="293" r:id="rId56"/>
    <p:sldId id="273" r:id="rId57"/>
    <p:sldId id="326" r:id="rId58"/>
    <p:sldId id="294" r:id="rId59"/>
    <p:sldId id="274" r:id="rId60"/>
    <p:sldId id="762" r:id="rId61"/>
    <p:sldId id="763" r:id="rId62"/>
    <p:sldId id="264" r:id="rId63"/>
    <p:sldId id="764" r:id="rId64"/>
    <p:sldId id="765" r:id="rId65"/>
    <p:sldId id="766" r:id="rId66"/>
    <p:sldId id="767" r:id="rId67"/>
    <p:sldId id="275" r:id="rId68"/>
    <p:sldId id="276" r:id="rId69"/>
    <p:sldId id="768" r:id="rId70"/>
    <p:sldId id="769" r:id="rId71"/>
    <p:sldId id="789" r:id="rId72"/>
    <p:sldId id="772" r:id="rId73"/>
    <p:sldId id="318" r:id="rId74"/>
    <p:sldId id="298" r:id="rId75"/>
    <p:sldId id="788" r:id="rId76"/>
    <p:sldId id="773" r:id="rId77"/>
  </p:sldIdLst>
  <p:sldSz cx="9144000" cy="6858000" type="screen4x3"/>
  <p:notesSz cx="6858000" cy="9144000"/>
  <p:defaultTextStyle>
    <a:defPPr>
      <a:defRPr lang="pt-BR"/>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66"/>
    <a:srgbClr val="0000CC"/>
    <a:srgbClr val="FF0000"/>
    <a:srgbClr val="000000"/>
    <a:srgbClr val="CC0099"/>
    <a:srgbClr val="6600CC"/>
    <a:srgbClr val="996600"/>
    <a:srgbClr val="FFFFFF"/>
    <a:srgbClr val="00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15" autoAdjust="0"/>
    <p:restoredTop sz="94660"/>
  </p:normalViewPr>
  <p:slideViewPr>
    <p:cSldViewPr>
      <p:cViewPr varScale="1">
        <p:scale>
          <a:sx n="62" d="100"/>
          <a:sy n="62" d="100"/>
        </p:scale>
        <p:origin x="1176" y="2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estilo do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
        <p:nvSpPr>
          <p:cNvPr id="4" name="Rectangle 4">
            <a:extLst>
              <a:ext uri="{FF2B5EF4-FFF2-40B4-BE49-F238E27FC236}">
                <a16:creationId xmlns:a16="http://schemas.microsoft.com/office/drawing/2014/main" id="{5C280D03-C547-4F4C-9706-12A960D4DA0F}"/>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5" name="Rectangle 5">
            <a:extLst>
              <a:ext uri="{FF2B5EF4-FFF2-40B4-BE49-F238E27FC236}">
                <a16:creationId xmlns:a16="http://schemas.microsoft.com/office/drawing/2014/main" id="{66DE2F27-D794-4801-B4B2-E431AC6C42EB}"/>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6" name="Rectangle 6">
            <a:extLst>
              <a:ext uri="{FF2B5EF4-FFF2-40B4-BE49-F238E27FC236}">
                <a16:creationId xmlns:a16="http://schemas.microsoft.com/office/drawing/2014/main" id="{AD840B22-2A4F-4F3A-9126-DBB531E5C550}"/>
              </a:ext>
            </a:extLst>
          </p:cNvPr>
          <p:cNvSpPr>
            <a:spLocks noGrp="1" noChangeArrowheads="1"/>
          </p:cNvSpPr>
          <p:nvPr>
            <p:ph type="sldNum" sz="quarter" idx="12"/>
          </p:nvPr>
        </p:nvSpPr>
        <p:spPr>
          <a:ln/>
        </p:spPr>
        <p:txBody>
          <a:bodyPr/>
          <a:lstStyle>
            <a:lvl1pPr>
              <a:defRPr/>
            </a:lvl1pPr>
          </a:lstStyle>
          <a:p>
            <a:pPr>
              <a:defRPr/>
            </a:pPr>
            <a:fld id="{E9237CD9-5550-4F82-9C60-C8B154014A04}" type="slidenum">
              <a:rPr lang="pt-BR" altLang="pt-BR"/>
              <a:pPr>
                <a:defRPr/>
              </a:pPr>
              <a:t>‹nº›</a:t>
            </a:fld>
            <a:endParaRPr lang="pt-BR" altLang="pt-BR" dirty="0"/>
          </a:p>
        </p:txBody>
      </p:sp>
    </p:spTree>
    <p:extLst>
      <p:ext uri="{BB962C8B-B14F-4D97-AF65-F5344CB8AC3E}">
        <p14:creationId xmlns:p14="http://schemas.microsoft.com/office/powerpoint/2010/main" val="3160636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A33AD61F-644C-468D-9B32-8DB5DAF7BB58}"/>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5" name="Rectangle 5">
            <a:extLst>
              <a:ext uri="{FF2B5EF4-FFF2-40B4-BE49-F238E27FC236}">
                <a16:creationId xmlns:a16="http://schemas.microsoft.com/office/drawing/2014/main" id="{1DD9369D-43B8-41F6-9C19-061851E33E6C}"/>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6" name="Rectangle 6">
            <a:extLst>
              <a:ext uri="{FF2B5EF4-FFF2-40B4-BE49-F238E27FC236}">
                <a16:creationId xmlns:a16="http://schemas.microsoft.com/office/drawing/2014/main" id="{13E35458-B192-4010-9B9F-BF98A68831D3}"/>
              </a:ext>
            </a:extLst>
          </p:cNvPr>
          <p:cNvSpPr>
            <a:spLocks noGrp="1" noChangeArrowheads="1"/>
          </p:cNvSpPr>
          <p:nvPr>
            <p:ph type="sldNum" sz="quarter" idx="12"/>
          </p:nvPr>
        </p:nvSpPr>
        <p:spPr>
          <a:ln/>
        </p:spPr>
        <p:txBody>
          <a:bodyPr/>
          <a:lstStyle>
            <a:lvl1pPr>
              <a:defRPr/>
            </a:lvl1pPr>
          </a:lstStyle>
          <a:p>
            <a:pPr>
              <a:defRPr/>
            </a:pPr>
            <a:fld id="{23DC9F2F-C61B-4A37-AB83-C2F05B9DE540}" type="slidenum">
              <a:rPr lang="pt-BR" altLang="pt-BR"/>
              <a:pPr>
                <a:defRPr/>
              </a:pPr>
              <a:t>‹nº›</a:t>
            </a:fld>
            <a:endParaRPr lang="pt-BR" altLang="pt-BR" dirty="0"/>
          </a:p>
        </p:txBody>
      </p:sp>
    </p:spTree>
    <p:extLst>
      <p:ext uri="{BB962C8B-B14F-4D97-AF65-F5344CB8AC3E}">
        <p14:creationId xmlns:p14="http://schemas.microsoft.com/office/powerpoint/2010/main" val="90274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32838E15-C42B-4F1D-ACD4-ABBDB1BDE9A3}"/>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5" name="Rectangle 5">
            <a:extLst>
              <a:ext uri="{FF2B5EF4-FFF2-40B4-BE49-F238E27FC236}">
                <a16:creationId xmlns:a16="http://schemas.microsoft.com/office/drawing/2014/main" id="{D28278F6-6E1A-4951-9ECC-FB9D1C76341A}"/>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6" name="Rectangle 6">
            <a:extLst>
              <a:ext uri="{FF2B5EF4-FFF2-40B4-BE49-F238E27FC236}">
                <a16:creationId xmlns:a16="http://schemas.microsoft.com/office/drawing/2014/main" id="{3B55762E-3C5E-4805-96AC-576160ED004A}"/>
              </a:ext>
            </a:extLst>
          </p:cNvPr>
          <p:cNvSpPr>
            <a:spLocks noGrp="1" noChangeArrowheads="1"/>
          </p:cNvSpPr>
          <p:nvPr>
            <p:ph type="sldNum" sz="quarter" idx="12"/>
          </p:nvPr>
        </p:nvSpPr>
        <p:spPr>
          <a:ln/>
        </p:spPr>
        <p:txBody>
          <a:bodyPr/>
          <a:lstStyle>
            <a:lvl1pPr>
              <a:defRPr/>
            </a:lvl1pPr>
          </a:lstStyle>
          <a:p>
            <a:pPr>
              <a:defRPr/>
            </a:pPr>
            <a:fld id="{2EB0EA98-920A-4C1B-A125-CA93A63C39F0}" type="slidenum">
              <a:rPr lang="pt-BR" altLang="pt-BR"/>
              <a:pPr>
                <a:defRPr/>
              </a:pPr>
              <a:t>‹nº›</a:t>
            </a:fld>
            <a:endParaRPr lang="pt-BR" altLang="pt-BR" dirty="0"/>
          </a:p>
        </p:txBody>
      </p:sp>
    </p:spTree>
    <p:extLst>
      <p:ext uri="{BB962C8B-B14F-4D97-AF65-F5344CB8AC3E}">
        <p14:creationId xmlns:p14="http://schemas.microsoft.com/office/powerpoint/2010/main" val="1887115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itle" preserve="1">
  <p:cSld name="Slide de título">
    <p:spTree>
      <p:nvGrpSpPr>
        <p:cNvPr id="1" name=""/>
        <p:cNvGrpSpPr/>
        <p:nvPr/>
      </p:nvGrpSpPr>
      <p:grpSpPr>
        <a:xfrm>
          <a:off x="0" y="0"/>
          <a:ext cx="0" cy="0"/>
          <a:chOff x="0" y="0"/>
          <a:chExt cx="0" cy="0"/>
        </a:xfrm>
      </p:grpSpPr>
      <p:grpSp>
        <p:nvGrpSpPr>
          <p:cNvPr id="4" name="Group 2"/>
          <p:cNvGrpSpPr>
            <a:grpSpLocks/>
          </p:cNvGrpSpPr>
          <p:nvPr/>
        </p:nvGrpSpPr>
        <p:grpSpPr bwMode="auto">
          <a:xfrm>
            <a:off x="2" y="0"/>
            <a:ext cx="9159875" cy="6858000"/>
            <a:chOff x="0" y="0"/>
            <a:chExt cx="5770" cy="4320"/>
          </a:xfrm>
        </p:grpSpPr>
        <p:sp>
          <p:nvSpPr>
            <p:cNvPr id="5" name="Rectangle 3"/>
            <p:cNvSpPr>
              <a:spLocks noChangeArrowheads="1"/>
            </p:cNvSpPr>
            <p:nvPr userDrawn="1"/>
          </p:nvSpPr>
          <p:spPr bwMode="hidden">
            <a:xfrm>
              <a:off x="5232" y="1"/>
              <a:ext cx="528" cy="4319"/>
            </a:xfrm>
            <a:prstGeom prst="rect">
              <a:avLst/>
            </a:prstGeom>
            <a:gradFill rotWithShape="0">
              <a:gsLst>
                <a:gs pos="0">
                  <a:schemeClr val="accent2"/>
                </a:gs>
                <a:gs pos="100000">
                  <a:schemeClr val="accent2">
                    <a:gamma/>
                    <a:tint val="94118"/>
                    <a:invGamma/>
                  </a:schemeClr>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6" name="Rectangle 4"/>
            <p:cNvSpPr>
              <a:spLocks noChangeArrowheads="1"/>
            </p:cNvSpPr>
            <p:nvPr userDrawn="1"/>
          </p:nvSpPr>
          <p:spPr bwMode="hidden">
            <a:xfrm>
              <a:off x="1056" y="0"/>
              <a:ext cx="19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7" name="Rectangle 5"/>
            <p:cNvSpPr>
              <a:spLocks noChangeArrowheads="1"/>
            </p:cNvSpPr>
            <p:nvPr userDrawn="1"/>
          </p:nvSpPr>
          <p:spPr bwMode="hidden">
            <a:xfrm>
              <a:off x="1728" y="0"/>
              <a:ext cx="43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8" name="Rectangle 6"/>
            <p:cNvSpPr>
              <a:spLocks noChangeArrowheads="1"/>
            </p:cNvSpPr>
            <p:nvPr userDrawn="1"/>
          </p:nvSpPr>
          <p:spPr bwMode="hidden">
            <a:xfrm>
              <a:off x="2256" y="0"/>
              <a:ext cx="240" cy="4320"/>
            </a:xfrm>
            <a:prstGeom prst="rect">
              <a:avLst/>
            </a:prstGeom>
            <a:solidFill>
              <a:schemeClr val="bg1"/>
            </a:soli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9" name="Rectangle 7"/>
            <p:cNvSpPr>
              <a:spLocks noChangeArrowheads="1"/>
            </p:cNvSpPr>
            <p:nvPr userDrawn="1"/>
          </p:nvSpPr>
          <p:spPr bwMode="hidden">
            <a:xfrm>
              <a:off x="1344" y="0"/>
              <a:ext cx="384"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0" name="Rectangle 8"/>
            <p:cNvSpPr>
              <a:spLocks noChangeArrowheads="1"/>
            </p:cNvSpPr>
            <p:nvPr userDrawn="1"/>
          </p:nvSpPr>
          <p:spPr bwMode="hidden">
            <a:xfrm>
              <a:off x="480" y="0"/>
              <a:ext cx="576"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1" name="Rectangle 9"/>
            <p:cNvSpPr>
              <a:spLocks noChangeArrowheads="1"/>
            </p:cNvSpPr>
            <p:nvPr userDrawn="1"/>
          </p:nvSpPr>
          <p:spPr bwMode="hidden">
            <a:xfrm>
              <a:off x="288" y="0"/>
              <a:ext cx="192" cy="4320"/>
            </a:xfrm>
            <a:prstGeom prst="rect">
              <a:avLst/>
            </a:prstGeom>
            <a:gradFill rotWithShape="0">
              <a:gsLst>
                <a:gs pos="0">
                  <a:schemeClr val="bg2"/>
                </a:gs>
                <a:gs pos="50000">
                  <a:schemeClr val="bg2">
                    <a:gamma/>
                    <a:shade val="84706"/>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2" name="Rectangle 10"/>
            <p:cNvSpPr>
              <a:spLocks noChangeArrowheads="1"/>
            </p:cNvSpPr>
            <p:nvPr userDrawn="1"/>
          </p:nvSpPr>
          <p:spPr bwMode="hidden">
            <a:xfrm>
              <a:off x="0" y="0"/>
              <a:ext cx="288" cy="4320"/>
            </a:xfrm>
            <a:prstGeom prst="rect">
              <a:avLst/>
            </a:prstGeom>
            <a:gradFill rotWithShape="0">
              <a:gsLst>
                <a:gs pos="0">
                  <a:schemeClr val="bg2">
                    <a:gamma/>
                    <a:shade val="78824"/>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3" name="Rectangle 11"/>
            <p:cNvSpPr>
              <a:spLocks noChangeArrowheads="1"/>
            </p:cNvSpPr>
            <p:nvPr userDrawn="1"/>
          </p:nvSpPr>
          <p:spPr bwMode="hidden">
            <a:xfrm>
              <a:off x="2160" y="0"/>
              <a:ext cx="240"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4" name="Rectangle 12"/>
            <p:cNvSpPr>
              <a:spLocks noChangeArrowheads="1"/>
            </p:cNvSpPr>
            <p:nvPr userDrawn="1"/>
          </p:nvSpPr>
          <p:spPr bwMode="hidden">
            <a:xfrm>
              <a:off x="2784"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5" name="Rectangle 13"/>
            <p:cNvSpPr>
              <a:spLocks noChangeArrowheads="1"/>
            </p:cNvSpPr>
            <p:nvPr userDrawn="1"/>
          </p:nvSpPr>
          <p:spPr bwMode="hidden">
            <a:xfrm>
              <a:off x="1248" y="0"/>
              <a:ext cx="144" cy="4320"/>
            </a:xfrm>
            <a:prstGeom prst="rect">
              <a:avLst/>
            </a:prstGeom>
            <a:solidFill>
              <a:schemeClr val="bg2"/>
            </a:soli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6" name="Rectangle 14"/>
            <p:cNvSpPr>
              <a:spLocks noChangeArrowheads="1"/>
            </p:cNvSpPr>
            <p:nvPr userDrawn="1"/>
          </p:nvSpPr>
          <p:spPr bwMode="hidden">
            <a:xfrm>
              <a:off x="3300" y="0"/>
              <a:ext cx="252" cy="4320"/>
            </a:xfrm>
            <a:prstGeom prst="rect">
              <a:avLst/>
            </a:prstGeom>
            <a:solidFill>
              <a:schemeClr val="bg2"/>
            </a:soli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7" name="Rectangle 15"/>
            <p:cNvSpPr>
              <a:spLocks noChangeArrowheads="1"/>
            </p:cNvSpPr>
            <p:nvPr userDrawn="1"/>
          </p:nvSpPr>
          <p:spPr bwMode="hidden">
            <a:xfrm>
              <a:off x="4656" y="0"/>
              <a:ext cx="144"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8" name="Rectangle 16"/>
            <p:cNvSpPr>
              <a:spLocks noChangeArrowheads="1"/>
            </p:cNvSpPr>
            <p:nvPr userDrawn="1"/>
          </p:nvSpPr>
          <p:spPr bwMode="hidden">
            <a:xfrm>
              <a:off x="4608" y="0"/>
              <a:ext cx="672" cy="4320"/>
            </a:xfrm>
            <a:prstGeom prst="rect">
              <a:avLst/>
            </a:prstGeom>
            <a:gradFill rotWithShape="0">
              <a:gsLst>
                <a:gs pos="0">
                  <a:schemeClr val="bg2"/>
                </a:gs>
                <a:gs pos="100000">
                  <a:schemeClr val="accent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19" name="Rectangle 17"/>
            <p:cNvSpPr>
              <a:spLocks noChangeArrowheads="1"/>
            </p:cNvSpPr>
            <p:nvPr userDrawn="1"/>
          </p:nvSpPr>
          <p:spPr bwMode="hidden">
            <a:xfrm>
              <a:off x="3504" y="0"/>
              <a:ext cx="624" cy="4320"/>
            </a:xfrm>
            <a:prstGeom prst="rect">
              <a:avLst/>
            </a:prstGeom>
            <a:gradFill rotWithShape="0">
              <a:gsLst>
                <a:gs pos="0">
                  <a:schemeClr val="bg2"/>
                </a:gs>
                <a:gs pos="5000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20" name="Rectangle 18"/>
            <p:cNvSpPr>
              <a:spLocks noChangeArrowheads="1"/>
            </p:cNvSpPr>
            <p:nvPr userDrawn="1"/>
          </p:nvSpPr>
          <p:spPr bwMode="hidden">
            <a:xfrm>
              <a:off x="3840"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21" name="Rectangle 19"/>
            <p:cNvSpPr>
              <a:spLocks noChangeArrowheads="1"/>
            </p:cNvSpPr>
            <p:nvPr userDrawn="1"/>
          </p:nvSpPr>
          <p:spPr bwMode="hidden">
            <a:xfrm>
              <a:off x="4368" y="0"/>
              <a:ext cx="240"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22" name="Rectangle 20"/>
            <p:cNvSpPr>
              <a:spLocks noChangeArrowheads="1"/>
            </p:cNvSpPr>
            <p:nvPr userDrawn="1"/>
          </p:nvSpPr>
          <p:spPr bwMode="hidden">
            <a:xfrm>
              <a:off x="2680" y="0"/>
              <a:ext cx="152"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23" name="Rectangle 21"/>
            <p:cNvSpPr>
              <a:spLocks noChangeArrowheads="1"/>
            </p:cNvSpPr>
            <p:nvPr userDrawn="1"/>
          </p:nvSpPr>
          <p:spPr bwMode="hidden">
            <a:xfrm>
              <a:off x="2366" y="0"/>
              <a:ext cx="336"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24" name="Freeform 22"/>
            <p:cNvSpPr>
              <a:spLocks/>
            </p:cNvSpPr>
            <p:nvPr userDrawn="1"/>
          </p:nvSpPr>
          <p:spPr bwMode="hidden">
            <a:xfrm>
              <a:off x="1" y="3875"/>
              <a:ext cx="5760" cy="445"/>
            </a:xfrm>
            <a:custGeom>
              <a:avLst/>
              <a:gdLst/>
              <a:ahLst/>
              <a:cxnLst>
                <a:cxn ang="0">
                  <a:pos x="5700" y="86"/>
                </a:cxn>
                <a:cxn ang="0">
                  <a:pos x="5508" y="86"/>
                </a:cxn>
                <a:cxn ang="0">
                  <a:pos x="5454" y="76"/>
                </a:cxn>
                <a:cxn ang="0">
                  <a:pos x="5448" y="65"/>
                </a:cxn>
                <a:cxn ang="0">
                  <a:pos x="5442" y="44"/>
                </a:cxn>
                <a:cxn ang="0">
                  <a:pos x="5414" y="18"/>
                </a:cxn>
                <a:cxn ang="0">
                  <a:pos x="5332" y="7"/>
                </a:cxn>
                <a:cxn ang="0">
                  <a:pos x="5051" y="22"/>
                </a:cxn>
                <a:cxn ang="0">
                  <a:pos x="4986" y="55"/>
                </a:cxn>
                <a:cxn ang="0">
                  <a:pos x="4854" y="102"/>
                </a:cxn>
                <a:cxn ang="0">
                  <a:pos x="4740" y="112"/>
                </a:cxn>
                <a:cxn ang="0">
                  <a:pos x="4662" y="91"/>
                </a:cxn>
                <a:cxn ang="0">
                  <a:pos x="4598" y="25"/>
                </a:cxn>
                <a:cxn ang="0">
                  <a:pos x="4514" y="9"/>
                </a:cxn>
                <a:cxn ang="0">
                  <a:pos x="4410" y="39"/>
                </a:cxn>
                <a:cxn ang="0">
                  <a:pos x="4236" y="81"/>
                </a:cxn>
                <a:cxn ang="0">
                  <a:pos x="4020" y="102"/>
                </a:cxn>
                <a:cxn ang="0">
                  <a:pos x="3810" y="102"/>
                </a:cxn>
                <a:cxn ang="0">
                  <a:pos x="3654" y="76"/>
                </a:cxn>
                <a:cxn ang="0">
                  <a:pos x="3594" y="50"/>
                </a:cxn>
                <a:cxn ang="0">
                  <a:pos x="3528" y="44"/>
                </a:cxn>
                <a:cxn ang="0">
                  <a:pos x="3480" y="55"/>
                </a:cxn>
                <a:cxn ang="0">
                  <a:pos x="3420" y="76"/>
                </a:cxn>
                <a:cxn ang="0">
                  <a:pos x="3048" y="112"/>
                </a:cxn>
                <a:cxn ang="0">
                  <a:pos x="2844" y="128"/>
                </a:cxn>
                <a:cxn ang="0">
                  <a:pos x="2742" y="117"/>
                </a:cxn>
                <a:cxn ang="0">
                  <a:pos x="2710" y="56"/>
                </a:cxn>
                <a:cxn ang="0">
                  <a:pos x="2658" y="50"/>
                </a:cxn>
                <a:cxn ang="0">
                  <a:pos x="2558" y="95"/>
                </a:cxn>
                <a:cxn ang="0">
                  <a:pos x="2444" y="109"/>
                </a:cxn>
                <a:cxn ang="0">
                  <a:pos x="2322" y="91"/>
                </a:cxn>
                <a:cxn ang="0">
                  <a:pos x="2274" y="70"/>
                </a:cxn>
                <a:cxn ang="0">
                  <a:pos x="2185" y="3"/>
                </a:cxn>
                <a:cxn ang="0">
                  <a:pos x="2048" y="64"/>
                </a:cxn>
                <a:cxn ang="0">
                  <a:pos x="1794" y="102"/>
                </a:cxn>
                <a:cxn ang="0">
                  <a:pos x="1560" y="91"/>
                </a:cxn>
                <a:cxn ang="0">
                  <a:pos x="1482" y="76"/>
                </a:cxn>
                <a:cxn ang="0">
                  <a:pos x="1428" y="50"/>
                </a:cxn>
                <a:cxn ang="0">
                  <a:pos x="1374" y="44"/>
                </a:cxn>
                <a:cxn ang="0">
                  <a:pos x="1308" y="55"/>
                </a:cxn>
                <a:cxn ang="0">
                  <a:pos x="1140" y="107"/>
                </a:cxn>
                <a:cxn ang="0">
                  <a:pos x="948" y="143"/>
                </a:cxn>
                <a:cxn ang="0">
                  <a:pos x="708" y="138"/>
                </a:cxn>
                <a:cxn ang="0">
                  <a:pos x="534" y="96"/>
                </a:cxn>
                <a:cxn ang="0">
                  <a:pos x="444" y="55"/>
                </a:cxn>
                <a:cxn ang="0">
                  <a:pos x="396" y="34"/>
                </a:cxn>
                <a:cxn ang="0">
                  <a:pos x="378" y="39"/>
                </a:cxn>
                <a:cxn ang="0">
                  <a:pos x="342" y="70"/>
                </a:cxn>
                <a:cxn ang="0">
                  <a:pos x="288" y="96"/>
                </a:cxn>
                <a:cxn ang="0">
                  <a:pos x="192" y="112"/>
                </a:cxn>
                <a:cxn ang="0">
                  <a:pos x="90" y="112"/>
                </a:cxn>
                <a:cxn ang="0">
                  <a:pos x="0" y="96"/>
                </a:cxn>
                <a:cxn ang="0">
                  <a:pos x="5760" y="445"/>
                </a:cxn>
              </a:cxnLst>
              <a:rect l="0" t="0" r="r" b="b"/>
              <a:pathLst>
                <a:path w="5760" h="445">
                  <a:moveTo>
                    <a:pt x="5760" y="445"/>
                  </a:moveTo>
                  <a:lnTo>
                    <a:pt x="5760" y="76"/>
                  </a:lnTo>
                  <a:lnTo>
                    <a:pt x="5730" y="81"/>
                  </a:lnTo>
                  <a:lnTo>
                    <a:pt x="5700" y="86"/>
                  </a:lnTo>
                  <a:lnTo>
                    <a:pt x="5646" y="91"/>
                  </a:lnTo>
                  <a:lnTo>
                    <a:pt x="5592" y="91"/>
                  </a:lnTo>
                  <a:lnTo>
                    <a:pt x="5544" y="91"/>
                  </a:lnTo>
                  <a:lnTo>
                    <a:pt x="5508" y="86"/>
                  </a:lnTo>
                  <a:lnTo>
                    <a:pt x="5490" y="86"/>
                  </a:lnTo>
                  <a:lnTo>
                    <a:pt x="5478" y="81"/>
                  </a:lnTo>
                  <a:lnTo>
                    <a:pt x="5466" y="76"/>
                  </a:lnTo>
                  <a:lnTo>
                    <a:pt x="5454" y="76"/>
                  </a:lnTo>
                  <a:lnTo>
                    <a:pt x="5454" y="70"/>
                  </a:lnTo>
                  <a:lnTo>
                    <a:pt x="5454" y="70"/>
                  </a:lnTo>
                  <a:lnTo>
                    <a:pt x="5448" y="70"/>
                  </a:lnTo>
                  <a:lnTo>
                    <a:pt x="5448" y="65"/>
                  </a:lnTo>
                  <a:lnTo>
                    <a:pt x="5448" y="60"/>
                  </a:lnTo>
                  <a:lnTo>
                    <a:pt x="5448" y="55"/>
                  </a:lnTo>
                  <a:lnTo>
                    <a:pt x="5442" y="50"/>
                  </a:lnTo>
                  <a:lnTo>
                    <a:pt x="5442" y="44"/>
                  </a:lnTo>
                  <a:lnTo>
                    <a:pt x="5436" y="39"/>
                  </a:lnTo>
                  <a:lnTo>
                    <a:pt x="5424" y="34"/>
                  </a:lnTo>
                  <a:lnTo>
                    <a:pt x="5418" y="29"/>
                  </a:lnTo>
                  <a:lnTo>
                    <a:pt x="5414" y="18"/>
                  </a:lnTo>
                  <a:lnTo>
                    <a:pt x="5401" y="16"/>
                  </a:lnTo>
                  <a:lnTo>
                    <a:pt x="5386" y="10"/>
                  </a:lnTo>
                  <a:lnTo>
                    <a:pt x="5368" y="7"/>
                  </a:lnTo>
                  <a:lnTo>
                    <a:pt x="5332" y="7"/>
                  </a:lnTo>
                  <a:lnTo>
                    <a:pt x="5246" y="10"/>
                  </a:lnTo>
                  <a:lnTo>
                    <a:pt x="5144" y="7"/>
                  </a:lnTo>
                  <a:lnTo>
                    <a:pt x="5090" y="16"/>
                  </a:lnTo>
                  <a:lnTo>
                    <a:pt x="5051" y="22"/>
                  </a:lnTo>
                  <a:lnTo>
                    <a:pt x="5036" y="30"/>
                  </a:lnTo>
                  <a:lnTo>
                    <a:pt x="5022" y="39"/>
                  </a:lnTo>
                  <a:lnTo>
                    <a:pt x="5010" y="44"/>
                  </a:lnTo>
                  <a:lnTo>
                    <a:pt x="4986" y="55"/>
                  </a:lnTo>
                  <a:lnTo>
                    <a:pt x="4950" y="70"/>
                  </a:lnTo>
                  <a:lnTo>
                    <a:pt x="4920" y="86"/>
                  </a:lnTo>
                  <a:lnTo>
                    <a:pt x="4884" y="96"/>
                  </a:lnTo>
                  <a:lnTo>
                    <a:pt x="4854" y="102"/>
                  </a:lnTo>
                  <a:lnTo>
                    <a:pt x="4824" y="107"/>
                  </a:lnTo>
                  <a:lnTo>
                    <a:pt x="4794" y="112"/>
                  </a:lnTo>
                  <a:lnTo>
                    <a:pt x="4764" y="112"/>
                  </a:lnTo>
                  <a:lnTo>
                    <a:pt x="4740" y="112"/>
                  </a:lnTo>
                  <a:lnTo>
                    <a:pt x="4716" y="107"/>
                  </a:lnTo>
                  <a:lnTo>
                    <a:pt x="4698" y="102"/>
                  </a:lnTo>
                  <a:lnTo>
                    <a:pt x="4674" y="96"/>
                  </a:lnTo>
                  <a:lnTo>
                    <a:pt x="4662" y="91"/>
                  </a:lnTo>
                  <a:lnTo>
                    <a:pt x="4644" y="86"/>
                  </a:lnTo>
                  <a:lnTo>
                    <a:pt x="4631" y="66"/>
                  </a:lnTo>
                  <a:lnTo>
                    <a:pt x="4617" y="42"/>
                  </a:lnTo>
                  <a:lnTo>
                    <a:pt x="4598" y="25"/>
                  </a:lnTo>
                  <a:lnTo>
                    <a:pt x="4584" y="13"/>
                  </a:lnTo>
                  <a:lnTo>
                    <a:pt x="4565" y="4"/>
                  </a:lnTo>
                  <a:lnTo>
                    <a:pt x="4535" y="3"/>
                  </a:lnTo>
                  <a:lnTo>
                    <a:pt x="4514" y="9"/>
                  </a:lnTo>
                  <a:lnTo>
                    <a:pt x="4494" y="18"/>
                  </a:lnTo>
                  <a:lnTo>
                    <a:pt x="4471" y="23"/>
                  </a:lnTo>
                  <a:lnTo>
                    <a:pt x="4440" y="29"/>
                  </a:lnTo>
                  <a:lnTo>
                    <a:pt x="4410" y="39"/>
                  </a:lnTo>
                  <a:lnTo>
                    <a:pt x="4374" y="50"/>
                  </a:lnTo>
                  <a:lnTo>
                    <a:pt x="4332" y="60"/>
                  </a:lnTo>
                  <a:lnTo>
                    <a:pt x="4284" y="76"/>
                  </a:lnTo>
                  <a:lnTo>
                    <a:pt x="4236" y="81"/>
                  </a:lnTo>
                  <a:lnTo>
                    <a:pt x="4183" y="91"/>
                  </a:lnTo>
                  <a:lnTo>
                    <a:pt x="4128" y="96"/>
                  </a:lnTo>
                  <a:lnTo>
                    <a:pt x="4074" y="102"/>
                  </a:lnTo>
                  <a:lnTo>
                    <a:pt x="4020" y="102"/>
                  </a:lnTo>
                  <a:lnTo>
                    <a:pt x="3966" y="102"/>
                  </a:lnTo>
                  <a:lnTo>
                    <a:pt x="3912" y="102"/>
                  </a:lnTo>
                  <a:lnTo>
                    <a:pt x="3858" y="102"/>
                  </a:lnTo>
                  <a:lnTo>
                    <a:pt x="3810" y="102"/>
                  </a:lnTo>
                  <a:lnTo>
                    <a:pt x="3762" y="96"/>
                  </a:lnTo>
                  <a:lnTo>
                    <a:pt x="3726" y="91"/>
                  </a:lnTo>
                  <a:lnTo>
                    <a:pt x="3684" y="81"/>
                  </a:lnTo>
                  <a:lnTo>
                    <a:pt x="3654" y="76"/>
                  </a:lnTo>
                  <a:lnTo>
                    <a:pt x="3642" y="70"/>
                  </a:lnTo>
                  <a:lnTo>
                    <a:pt x="3630" y="65"/>
                  </a:lnTo>
                  <a:lnTo>
                    <a:pt x="3612" y="60"/>
                  </a:lnTo>
                  <a:lnTo>
                    <a:pt x="3594" y="50"/>
                  </a:lnTo>
                  <a:lnTo>
                    <a:pt x="3576" y="50"/>
                  </a:lnTo>
                  <a:lnTo>
                    <a:pt x="3558" y="44"/>
                  </a:lnTo>
                  <a:lnTo>
                    <a:pt x="3540" y="44"/>
                  </a:lnTo>
                  <a:lnTo>
                    <a:pt x="3528" y="44"/>
                  </a:lnTo>
                  <a:lnTo>
                    <a:pt x="3516" y="50"/>
                  </a:lnTo>
                  <a:lnTo>
                    <a:pt x="3504" y="50"/>
                  </a:lnTo>
                  <a:lnTo>
                    <a:pt x="3492" y="55"/>
                  </a:lnTo>
                  <a:lnTo>
                    <a:pt x="3480" y="55"/>
                  </a:lnTo>
                  <a:lnTo>
                    <a:pt x="3468" y="65"/>
                  </a:lnTo>
                  <a:lnTo>
                    <a:pt x="3456" y="70"/>
                  </a:lnTo>
                  <a:lnTo>
                    <a:pt x="3450" y="70"/>
                  </a:lnTo>
                  <a:lnTo>
                    <a:pt x="3420" y="76"/>
                  </a:lnTo>
                  <a:lnTo>
                    <a:pt x="3330" y="81"/>
                  </a:lnTo>
                  <a:lnTo>
                    <a:pt x="3204" y="91"/>
                  </a:lnTo>
                  <a:lnTo>
                    <a:pt x="3126" y="102"/>
                  </a:lnTo>
                  <a:lnTo>
                    <a:pt x="3048" y="112"/>
                  </a:lnTo>
                  <a:lnTo>
                    <a:pt x="2970" y="123"/>
                  </a:lnTo>
                  <a:lnTo>
                    <a:pt x="2904" y="128"/>
                  </a:lnTo>
                  <a:lnTo>
                    <a:pt x="2868" y="128"/>
                  </a:lnTo>
                  <a:lnTo>
                    <a:pt x="2844" y="128"/>
                  </a:lnTo>
                  <a:lnTo>
                    <a:pt x="2814" y="128"/>
                  </a:lnTo>
                  <a:lnTo>
                    <a:pt x="2790" y="128"/>
                  </a:lnTo>
                  <a:lnTo>
                    <a:pt x="2766" y="123"/>
                  </a:lnTo>
                  <a:lnTo>
                    <a:pt x="2742" y="117"/>
                  </a:lnTo>
                  <a:lnTo>
                    <a:pt x="2724" y="112"/>
                  </a:lnTo>
                  <a:lnTo>
                    <a:pt x="2706" y="107"/>
                  </a:lnTo>
                  <a:lnTo>
                    <a:pt x="2704" y="83"/>
                  </a:lnTo>
                  <a:lnTo>
                    <a:pt x="2710" y="56"/>
                  </a:lnTo>
                  <a:lnTo>
                    <a:pt x="2710" y="36"/>
                  </a:lnTo>
                  <a:lnTo>
                    <a:pt x="2696" y="25"/>
                  </a:lnTo>
                  <a:lnTo>
                    <a:pt x="2672" y="36"/>
                  </a:lnTo>
                  <a:lnTo>
                    <a:pt x="2658" y="50"/>
                  </a:lnTo>
                  <a:lnTo>
                    <a:pt x="2638" y="60"/>
                  </a:lnTo>
                  <a:lnTo>
                    <a:pt x="2614" y="76"/>
                  </a:lnTo>
                  <a:lnTo>
                    <a:pt x="2590" y="84"/>
                  </a:lnTo>
                  <a:lnTo>
                    <a:pt x="2558" y="95"/>
                  </a:lnTo>
                  <a:lnTo>
                    <a:pt x="2536" y="98"/>
                  </a:lnTo>
                  <a:lnTo>
                    <a:pt x="2508" y="102"/>
                  </a:lnTo>
                  <a:lnTo>
                    <a:pt x="2478" y="105"/>
                  </a:lnTo>
                  <a:lnTo>
                    <a:pt x="2444" y="109"/>
                  </a:lnTo>
                  <a:lnTo>
                    <a:pt x="2410" y="110"/>
                  </a:lnTo>
                  <a:lnTo>
                    <a:pt x="2374" y="107"/>
                  </a:lnTo>
                  <a:lnTo>
                    <a:pt x="2348" y="103"/>
                  </a:lnTo>
                  <a:lnTo>
                    <a:pt x="2322" y="91"/>
                  </a:lnTo>
                  <a:lnTo>
                    <a:pt x="2304" y="86"/>
                  </a:lnTo>
                  <a:lnTo>
                    <a:pt x="2292" y="81"/>
                  </a:lnTo>
                  <a:lnTo>
                    <a:pt x="2286" y="76"/>
                  </a:lnTo>
                  <a:lnTo>
                    <a:pt x="2274" y="70"/>
                  </a:lnTo>
                  <a:lnTo>
                    <a:pt x="2268" y="65"/>
                  </a:lnTo>
                  <a:lnTo>
                    <a:pt x="2246" y="18"/>
                  </a:lnTo>
                  <a:lnTo>
                    <a:pt x="2224" y="0"/>
                  </a:lnTo>
                  <a:lnTo>
                    <a:pt x="2185" y="3"/>
                  </a:lnTo>
                  <a:lnTo>
                    <a:pt x="2156" y="16"/>
                  </a:lnTo>
                  <a:lnTo>
                    <a:pt x="2126" y="22"/>
                  </a:lnTo>
                  <a:lnTo>
                    <a:pt x="2081" y="49"/>
                  </a:lnTo>
                  <a:lnTo>
                    <a:pt x="2048" y="64"/>
                  </a:lnTo>
                  <a:lnTo>
                    <a:pt x="2018" y="76"/>
                  </a:lnTo>
                  <a:lnTo>
                    <a:pt x="1986" y="96"/>
                  </a:lnTo>
                  <a:lnTo>
                    <a:pt x="1896" y="102"/>
                  </a:lnTo>
                  <a:lnTo>
                    <a:pt x="1794" y="102"/>
                  </a:lnTo>
                  <a:lnTo>
                    <a:pt x="1692" y="102"/>
                  </a:lnTo>
                  <a:lnTo>
                    <a:pt x="1644" y="102"/>
                  </a:lnTo>
                  <a:lnTo>
                    <a:pt x="1602" y="96"/>
                  </a:lnTo>
                  <a:lnTo>
                    <a:pt x="1560" y="91"/>
                  </a:lnTo>
                  <a:lnTo>
                    <a:pt x="1524" y="86"/>
                  </a:lnTo>
                  <a:lnTo>
                    <a:pt x="1506" y="86"/>
                  </a:lnTo>
                  <a:lnTo>
                    <a:pt x="1494" y="81"/>
                  </a:lnTo>
                  <a:lnTo>
                    <a:pt x="1482" y="76"/>
                  </a:lnTo>
                  <a:lnTo>
                    <a:pt x="1476" y="70"/>
                  </a:lnTo>
                  <a:lnTo>
                    <a:pt x="1458" y="65"/>
                  </a:lnTo>
                  <a:lnTo>
                    <a:pt x="1440" y="55"/>
                  </a:lnTo>
                  <a:lnTo>
                    <a:pt x="1428" y="50"/>
                  </a:lnTo>
                  <a:lnTo>
                    <a:pt x="1410" y="50"/>
                  </a:lnTo>
                  <a:lnTo>
                    <a:pt x="1398" y="44"/>
                  </a:lnTo>
                  <a:lnTo>
                    <a:pt x="1386" y="44"/>
                  </a:lnTo>
                  <a:lnTo>
                    <a:pt x="1374" y="44"/>
                  </a:lnTo>
                  <a:lnTo>
                    <a:pt x="1356" y="44"/>
                  </a:lnTo>
                  <a:lnTo>
                    <a:pt x="1344" y="44"/>
                  </a:lnTo>
                  <a:lnTo>
                    <a:pt x="1332" y="50"/>
                  </a:lnTo>
                  <a:lnTo>
                    <a:pt x="1308" y="55"/>
                  </a:lnTo>
                  <a:lnTo>
                    <a:pt x="1260" y="70"/>
                  </a:lnTo>
                  <a:lnTo>
                    <a:pt x="1218" y="86"/>
                  </a:lnTo>
                  <a:lnTo>
                    <a:pt x="1176" y="96"/>
                  </a:lnTo>
                  <a:lnTo>
                    <a:pt x="1140" y="107"/>
                  </a:lnTo>
                  <a:lnTo>
                    <a:pt x="1098" y="117"/>
                  </a:lnTo>
                  <a:lnTo>
                    <a:pt x="1062" y="128"/>
                  </a:lnTo>
                  <a:lnTo>
                    <a:pt x="1020" y="133"/>
                  </a:lnTo>
                  <a:lnTo>
                    <a:pt x="948" y="143"/>
                  </a:lnTo>
                  <a:lnTo>
                    <a:pt x="882" y="149"/>
                  </a:lnTo>
                  <a:lnTo>
                    <a:pt x="822" y="149"/>
                  </a:lnTo>
                  <a:lnTo>
                    <a:pt x="762" y="143"/>
                  </a:lnTo>
                  <a:lnTo>
                    <a:pt x="708" y="138"/>
                  </a:lnTo>
                  <a:lnTo>
                    <a:pt x="654" y="128"/>
                  </a:lnTo>
                  <a:lnTo>
                    <a:pt x="612" y="117"/>
                  </a:lnTo>
                  <a:lnTo>
                    <a:pt x="570" y="107"/>
                  </a:lnTo>
                  <a:lnTo>
                    <a:pt x="534" y="96"/>
                  </a:lnTo>
                  <a:lnTo>
                    <a:pt x="504" y="86"/>
                  </a:lnTo>
                  <a:lnTo>
                    <a:pt x="480" y="76"/>
                  </a:lnTo>
                  <a:lnTo>
                    <a:pt x="462" y="65"/>
                  </a:lnTo>
                  <a:lnTo>
                    <a:pt x="444" y="55"/>
                  </a:lnTo>
                  <a:lnTo>
                    <a:pt x="426" y="44"/>
                  </a:lnTo>
                  <a:lnTo>
                    <a:pt x="408" y="34"/>
                  </a:lnTo>
                  <a:lnTo>
                    <a:pt x="402" y="34"/>
                  </a:lnTo>
                  <a:lnTo>
                    <a:pt x="396" y="34"/>
                  </a:lnTo>
                  <a:lnTo>
                    <a:pt x="390" y="34"/>
                  </a:lnTo>
                  <a:lnTo>
                    <a:pt x="390" y="34"/>
                  </a:lnTo>
                  <a:lnTo>
                    <a:pt x="384" y="34"/>
                  </a:lnTo>
                  <a:lnTo>
                    <a:pt x="378" y="39"/>
                  </a:lnTo>
                  <a:lnTo>
                    <a:pt x="372" y="44"/>
                  </a:lnTo>
                  <a:lnTo>
                    <a:pt x="360" y="55"/>
                  </a:lnTo>
                  <a:lnTo>
                    <a:pt x="348" y="65"/>
                  </a:lnTo>
                  <a:lnTo>
                    <a:pt x="342" y="70"/>
                  </a:lnTo>
                  <a:lnTo>
                    <a:pt x="336" y="76"/>
                  </a:lnTo>
                  <a:lnTo>
                    <a:pt x="324" y="86"/>
                  </a:lnTo>
                  <a:lnTo>
                    <a:pt x="306" y="91"/>
                  </a:lnTo>
                  <a:lnTo>
                    <a:pt x="288" y="96"/>
                  </a:lnTo>
                  <a:lnTo>
                    <a:pt x="264" y="102"/>
                  </a:lnTo>
                  <a:lnTo>
                    <a:pt x="240" y="107"/>
                  </a:lnTo>
                  <a:lnTo>
                    <a:pt x="216" y="112"/>
                  </a:lnTo>
                  <a:lnTo>
                    <a:pt x="192" y="112"/>
                  </a:lnTo>
                  <a:lnTo>
                    <a:pt x="168" y="117"/>
                  </a:lnTo>
                  <a:lnTo>
                    <a:pt x="145" y="117"/>
                  </a:lnTo>
                  <a:lnTo>
                    <a:pt x="120" y="117"/>
                  </a:lnTo>
                  <a:lnTo>
                    <a:pt x="90" y="112"/>
                  </a:lnTo>
                  <a:lnTo>
                    <a:pt x="66" y="112"/>
                  </a:lnTo>
                  <a:lnTo>
                    <a:pt x="42" y="107"/>
                  </a:lnTo>
                  <a:lnTo>
                    <a:pt x="24" y="102"/>
                  </a:lnTo>
                  <a:lnTo>
                    <a:pt x="0" y="96"/>
                  </a:lnTo>
                  <a:lnTo>
                    <a:pt x="0" y="445"/>
                  </a:lnTo>
                  <a:lnTo>
                    <a:pt x="5760" y="445"/>
                  </a:lnTo>
                  <a:lnTo>
                    <a:pt x="5760" y="445"/>
                  </a:lnTo>
                  <a:lnTo>
                    <a:pt x="5760" y="445"/>
                  </a:lnTo>
                </a:path>
              </a:pathLst>
            </a:custGeom>
            <a:solidFill>
              <a:schemeClr val="accent2">
                <a:alpha val="50000"/>
              </a:schemeClr>
            </a:solidFill>
            <a:ln w="9525">
              <a:noFill/>
              <a:prstDash val="solid"/>
              <a:round/>
              <a:headEnd/>
              <a:tailEnd/>
            </a:ln>
          </p:spPr>
          <p:txBody>
            <a:bodyPr/>
            <a:lstStyle/>
            <a:p>
              <a:pPr>
                <a:defRPr/>
              </a:pPr>
              <a:endParaRPr lang="pt-BR" sz="3911" dirty="0">
                <a:effectLst>
                  <a:outerShdw blurRad="38100" dist="38100" dir="2700000" algn="tl">
                    <a:srgbClr val="000000">
                      <a:alpha val="43137"/>
                    </a:srgbClr>
                  </a:outerShdw>
                </a:effectLst>
              </a:endParaRPr>
            </a:p>
          </p:txBody>
        </p:sp>
        <p:sp>
          <p:nvSpPr>
            <p:cNvPr id="25" name="Freeform 23"/>
            <p:cNvSpPr>
              <a:spLocks/>
            </p:cNvSpPr>
            <p:nvPr userDrawn="1"/>
          </p:nvSpPr>
          <p:spPr bwMode="hidden">
            <a:xfrm>
              <a:off x="0" y="3867"/>
              <a:ext cx="5770" cy="174"/>
            </a:xfrm>
            <a:custGeom>
              <a:avLst/>
              <a:gdLst/>
              <a:ahLst/>
              <a:cxnLst>
                <a:cxn ang="0">
                  <a:pos x="4993" y="66"/>
                </a:cxn>
                <a:cxn ang="0">
                  <a:pos x="4771" y="132"/>
                </a:cxn>
                <a:cxn ang="0">
                  <a:pos x="4640" y="96"/>
                </a:cxn>
                <a:cxn ang="0">
                  <a:pos x="4598" y="36"/>
                </a:cxn>
                <a:cxn ang="0">
                  <a:pos x="4478" y="30"/>
                </a:cxn>
                <a:cxn ang="0">
                  <a:pos x="4186" y="108"/>
                </a:cxn>
                <a:cxn ang="0">
                  <a:pos x="3815" y="120"/>
                </a:cxn>
                <a:cxn ang="0">
                  <a:pos x="3617" y="72"/>
                </a:cxn>
                <a:cxn ang="0">
                  <a:pos x="3510" y="60"/>
                </a:cxn>
                <a:cxn ang="0">
                  <a:pos x="3336" y="96"/>
                </a:cxn>
                <a:cxn ang="0">
                  <a:pos x="2846" y="150"/>
                </a:cxn>
                <a:cxn ang="0">
                  <a:pos x="2703" y="96"/>
                </a:cxn>
                <a:cxn ang="0">
                  <a:pos x="2619" y="90"/>
                </a:cxn>
                <a:cxn ang="0">
                  <a:pos x="2416" y="132"/>
                </a:cxn>
                <a:cxn ang="0">
                  <a:pos x="2278" y="84"/>
                </a:cxn>
                <a:cxn ang="0">
                  <a:pos x="2151" y="36"/>
                </a:cxn>
                <a:cxn ang="0">
                  <a:pos x="1947" y="120"/>
                </a:cxn>
                <a:cxn ang="0">
                  <a:pos x="1525" y="102"/>
                </a:cxn>
                <a:cxn ang="0">
                  <a:pos x="1429" y="60"/>
                </a:cxn>
                <a:cxn ang="0">
                  <a:pos x="1333" y="60"/>
                </a:cxn>
                <a:cxn ang="0">
                  <a:pos x="1058" y="150"/>
                </a:cxn>
                <a:cxn ang="0">
                  <a:pos x="652" y="150"/>
                </a:cxn>
                <a:cxn ang="0">
                  <a:pos x="442" y="66"/>
                </a:cxn>
                <a:cxn ang="0">
                  <a:pos x="377" y="48"/>
                </a:cxn>
                <a:cxn ang="0">
                  <a:pos x="305" y="108"/>
                </a:cxn>
                <a:cxn ang="0">
                  <a:pos x="144" y="138"/>
                </a:cxn>
                <a:cxn ang="0">
                  <a:pos x="0" y="96"/>
                </a:cxn>
                <a:cxn ang="0">
                  <a:pos x="167" y="120"/>
                </a:cxn>
                <a:cxn ang="0">
                  <a:pos x="323" y="84"/>
                </a:cxn>
                <a:cxn ang="0">
                  <a:pos x="383" y="24"/>
                </a:cxn>
                <a:cxn ang="0">
                  <a:pos x="460" y="60"/>
                </a:cxn>
                <a:cxn ang="0">
                  <a:pos x="706" y="144"/>
                </a:cxn>
                <a:cxn ang="0">
                  <a:pos x="1100" y="120"/>
                </a:cxn>
                <a:cxn ang="0">
                  <a:pos x="1345" y="36"/>
                </a:cxn>
                <a:cxn ang="0">
                  <a:pos x="1441" y="48"/>
                </a:cxn>
                <a:cxn ang="0">
                  <a:pos x="1561" y="90"/>
                </a:cxn>
                <a:cxn ang="0">
                  <a:pos x="1971" y="96"/>
                </a:cxn>
                <a:cxn ang="0">
                  <a:pos x="2235" y="3"/>
                </a:cxn>
                <a:cxn ang="0">
                  <a:pos x="2350" y="102"/>
                </a:cxn>
                <a:cxn ang="0">
                  <a:pos x="2559" y="96"/>
                </a:cxn>
                <a:cxn ang="0">
                  <a:pos x="2715" y="24"/>
                </a:cxn>
                <a:cxn ang="0">
                  <a:pos x="2792" y="132"/>
                </a:cxn>
                <a:cxn ang="0">
                  <a:pos x="3127" y="102"/>
                </a:cxn>
                <a:cxn ang="0">
                  <a:pos x="3486" y="48"/>
                </a:cxn>
                <a:cxn ang="0">
                  <a:pos x="3582" y="42"/>
                </a:cxn>
                <a:cxn ang="0">
                  <a:pos x="3731" y="90"/>
                </a:cxn>
                <a:cxn ang="0">
                  <a:pos x="4078" y="102"/>
                </a:cxn>
                <a:cxn ang="0">
                  <a:pos x="4419" y="30"/>
                </a:cxn>
                <a:cxn ang="0">
                  <a:pos x="4574" y="6"/>
                </a:cxn>
                <a:cxn ang="0">
                  <a:pos x="4628" y="60"/>
                </a:cxn>
                <a:cxn ang="0">
                  <a:pos x="4724" y="108"/>
                </a:cxn>
                <a:cxn ang="0">
                  <a:pos x="4927" y="84"/>
                </a:cxn>
                <a:cxn ang="0">
                  <a:pos x="5118" y="14"/>
                </a:cxn>
                <a:cxn ang="0">
                  <a:pos x="5280" y="9"/>
                </a:cxn>
                <a:cxn ang="0">
                  <a:pos x="5453" y="36"/>
                </a:cxn>
                <a:cxn ang="0">
                  <a:pos x="5465" y="72"/>
                </a:cxn>
                <a:cxn ang="0">
                  <a:pos x="5656" y="90"/>
                </a:cxn>
                <a:cxn ang="0">
                  <a:pos x="5710" y="102"/>
                </a:cxn>
                <a:cxn ang="0">
                  <a:pos x="5477" y="90"/>
                </a:cxn>
                <a:cxn ang="0">
                  <a:pos x="5453" y="60"/>
                </a:cxn>
                <a:cxn ang="0">
                  <a:pos x="5393" y="30"/>
                </a:cxn>
                <a:cxn ang="0">
                  <a:pos x="5219" y="24"/>
                </a:cxn>
              </a:cxnLst>
              <a:rect l="0" t="0" r="r" b="b"/>
              <a:pathLst>
                <a:path w="5770" h="174">
                  <a:moveTo>
                    <a:pt x="5151" y="24"/>
                  </a:moveTo>
                  <a:lnTo>
                    <a:pt x="5127" y="26"/>
                  </a:lnTo>
                  <a:lnTo>
                    <a:pt x="5082" y="30"/>
                  </a:lnTo>
                  <a:lnTo>
                    <a:pt x="5049" y="38"/>
                  </a:lnTo>
                  <a:lnTo>
                    <a:pt x="5029" y="48"/>
                  </a:lnTo>
                  <a:lnTo>
                    <a:pt x="5017" y="54"/>
                  </a:lnTo>
                  <a:lnTo>
                    <a:pt x="4993" y="66"/>
                  </a:lnTo>
                  <a:lnTo>
                    <a:pt x="4957" y="84"/>
                  </a:lnTo>
                  <a:lnTo>
                    <a:pt x="4927" y="102"/>
                  </a:lnTo>
                  <a:lnTo>
                    <a:pt x="4891" y="114"/>
                  </a:lnTo>
                  <a:lnTo>
                    <a:pt x="4861" y="120"/>
                  </a:lnTo>
                  <a:lnTo>
                    <a:pt x="4831" y="126"/>
                  </a:lnTo>
                  <a:lnTo>
                    <a:pt x="4801" y="132"/>
                  </a:lnTo>
                  <a:lnTo>
                    <a:pt x="4771" y="132"/>
                  </a:lnTo>
                  <a:lnTo>
                    <a:pt x="4748" y="132"/>
                  </a:lnTo>
                  <a:lnTo>
                    <a:pt x="4724" y="126"/>
                  </a:lnTo>
                  <a:lnTo>
                    <a:pt x="4706" y="120"/>
                  </a:lnTo>
                  <a:lnTo>
                    <a:pt x="4682" y="114"/>
                  </a:lnTo>
                  <a:lnTo>
                    <a:pt x="4670" y="108"/>
                  </a:lnTo>
                  <a:lnTo>
                    <a:pt x="4652" y="102"/>
                  </a:lnTo>
                  <a:lnTo>
                    <a:pt x="4640" y="96"/>
                  </a:lnTo>
                  <a:lnTo>
                    <a:pt x="4634" y="84"/>
                  </a:lnTo>
                  <a:lnTo>
                    <a:pt x="4628" y="78"/>
                  </a:lnTo>
                  <a:lnTo>
                    <a:pt x="4622" y="66"/>
                  </a:lnTo>
                  <a:lnTo>
                    <a:pt x="4616" y="54"/>
                  </a:lnTo>
                  <a:lnTo>
                    <a:pt x="4610" y="48"/>
                  </a:lnTo>
                  <a:lnTo>
                    <a:pt x="4604" y="42"/>
                  </a:lnTo>
                  <a:lnTo>
                    <a:pt x="4598" y="36"/>
                  </a:lnTo>
                  <a:lnTo>
                    <a:pt x="4586" y="30"/>
                  </a:lnTo>
                  <a:lnTo>
                    <a:pt x="4574" y="24"/>
                  </a:lnTo>
                  <a:lnTo>
                    <a:pt x="4562" y="18"/>
                  </a:lnTo>
                  <a:lnTo>
                    <a:pt x="4544" y="18"/>
                  </a:lnTo>
                  <a:lnTo>
                    <a:pt x="4526" y="18"/>
                  </a:lnTo>
                  <a:lnTo>
                    <a:pt x="4502" y="24"/>
                  </a:lnTo>
                  <a:lnTo>
                    <a:pt x="4478" y="30"/>
                  </a:lnTo>
                  <a:lnTo>
                    <a:pt x="4449" y="36"/>
                  </a:lnTo>
                  <a:lnTo>
                    <a:pt x="4419" y="48"/>
                  </a:lnTo>
                  <a:lnTo>
                    <a:pt x="4383" y="60"/>
                  </a:lnTo>
                  <a:lnTo>
                    <a:pt x="4341" y="72"/>
                  </a:lnTo>
                  <a:lnTo>
                    <a:pt x="4287" y="90"/>
                  </a:lnTo>
                  <a:lnTo>
                    <a:pt x="4239" y="96"/>
                  </a:lnTo>
                  <a:lnTo>
                    <a:pt x="4186" y="108"/>
                  </a:lnTo>
                  <a:lnTo>
                    <a:pt x="4132" y="114"/>
                  </a:lnTo>
                  <a:lnTo>
                    <a:pt x="4078" y="120"/>
                  </a:lnTo>
                  <a:lnTo>
                    <a:pt x="4024" y="120"/>
                  </a:lnTo>
                  <a:lnTo>
                    <a:pt x="3970" y="120"/>
                  </a:lnTo>
                  <a:lnTo>
                    <a:pt x="3916" y="120"/>
                  </a:lnTo>
                  <a:lnTo>
                    <a:pt x="3863" y="120"/>
                  </a:lnTo>
                  <a:lnTo>
                    <a:pt x="3815" y="120"/>
                  </a:lnTo>
                  <a:lnTo>
                    <a:pt x="3767" y="114"/>
                  </a:lnTo>
                  <a:lnTo>
                    <a:pt x="3731" y="108"/>
                  </a:lnTo>
                  <a:lnTo>
                    <a:pt x="3689" y="96"/>
                  </a:lnTo>
                  <a:lnTo>
                    <a:pt x="3659" y="90"/>
                  </a:lnTo>
                  <a:lnTo>
                    <a:pt x="3647" y="84"/>
                  </a:lnTo>
                  <a:lnTo>
                    <a:pt x="3635" y="78"/>
                  </a:lnTo>
                  <a:lnTo>
                    <a:pt x="3617" y="72"/>
                  </a:lnTo>
                  <a:lnTo>
                    <a:pt x="3600" y="60"/>
                  </a:lnTo>
                  <a:lnTo>
                    <a:pt x="3582" y="60"/>
                  </a:lnTo>
                  <a:lnTo>
                    <a:pt x="3564" y="54"/>
                  </a:lnTo>
                  <a:lnTo>
                    <a:pt x="3546" y="54"/>
                  </a:lnTo>
                  <a:lnTo>
                    <a:pt x="3534" y="54"/>
                  </a:lnTo>
                  <a:lnTo>
                    <a:pt x="3522" y="60"/>
                  </a:lnTo>
                  <a:lnTo>
                    <a:pt x="3510" y="60"/>
                  </a:lnTo>
                  <a:lnTo>
                    <a:pt x="3498" y="66"/>
                  </a:lnTo>
                  <a:lnTo>
                    <a:pt x="3486" y="66"/>
                  </a:lnTo>
                  <a:lnTo>
                    <a:pt x="3474" y="78"/>
                  </a:lnTo>
                  <a:lnTo>
                    <a:pt x="3462" y="84"/>
                  </a:lnTo>
                  <a:lnTo>
                    <a:pt x="3456" y="84"/>
                  </a:lnTo>
                  <a:lnTo>
                    <a:pt x="3426" y="90"/>
                  </a:lnTo>
                  <a:lnTo>
                    <a:pt x="3336" y="96"/>
                  </a:lnTo>
                  <a:lnTo>
                    <a:pt x="3205" y="108"/>
                  </a:lnTo>
                  <a:lnTo>
                    <a:pt x="3127" y="120"/>
                  </a:lnTo>
                  <a:lnTo>
                    <a:pt x="3049" y="132"/>
                  </a:lnTo>
                  <a:lnTo>
                    <a:pt x="2972" y="144"/>
                  </a:lnTo>
                  <a:lnTo>
                    <a:pt x="2906" y="150"/>
                  </a:lnTo>
                  <a:lnTo>
                    <a:pt x="2870" y="150"/>
                  </a:lnTo>
                  <a:lnTo>
                    <a:pt x="2846" y="150"/>
                  </a:lnTo>
                  <a:lnTo>
                    <a:pt x="2816" y="150"/>
                  </a:lnTo>
                  <a:lnTo>
                    <a:pt x="2792" y="150"/>
                  </a:lnTo>
                  <a:lnTo>
                    <a:pt x="2768" y="144"/>
                  </a:lnTo>
                  <a:lnTo>
                    <a:pt x="2744" y="138"/>
                  </a:lnTo>
                  <a:lnTo>
                    <a:pt x="2727" y="132"/>
                  </a:lnTo>
                  <a:lnTo>
                    <a:pt x="2709" y="126"/>
                  </a:lnTo>
                  <a:lnTo>
                    <a:pt x="2703" y="96"/>
                  </a:lnTo>
                  <a:lnTo>
                    <a:pt x="2703" y="78"/>
                  </a:lnTo>
                  <a:lnTo>
                    <a:pt x="2709" y="42"/>
                  </a:lnTo>
                  <a:lnTo>
                    <a:pt x="2697" y="36"/>
                  </a:lnTo>
                  <a:lnTo>
                    <a:pt x="2673" y="42"/>
                  </a:lnTo>
                  <a:lnTo>
                    <a:pt x="2661" y="60"/>
                  </a:lnTo>
                  <a:lnTo>
                    <a:pt x="2643" y="72"/>
                  </a:lnTo>
                  <a:lnTo>
                    <a:pt x="2619" y="90"/>
                  </a:lnTo>
                  <a:lnTo>
                    <a:pt x="2595" y="102"/>
                  </a:lnTo>
                  <a:lnTo>
                    <a:pt x="2559" y="114"/>
                  </a:lnTo>
                  <a:lnTo>
                    <a:pt x="2541" y="114"/>
                  </a:lnTo>
                  <a:lnTo>
                    <a:pt x="2511" y="120"/>
                  </a:lnTo>
                  <a:lnTo>
                    <a:pt x="2481" y="126"/>
                  </a:lnTo>
                  <a:lnTo>
                    <a:pt x="2446" y="126"/>
                  </a:lnTo>
                  <a:lnTo>
                    <a:pt x="2416" y="132"/>
                  </a:lnTo>
                  <a:lnTo>
                    <a:pt x="2380" y="126"/>
                  </a:lnTo>
                  <a:lnTo>
                    <a:pt x="2350" y="120"/>
                  </a:lnTo>
                  <a:lnTo>
                    <a:pt x="2326" y="108"/>
                  </a:lnTo>
                  <a:lnTo>
                    <a:pt x="2308" y="102"/>
                  </a:lnTo>
                  <a:lnTo>
                    <a:pt x="2296" y="96"/>
                  </a:lnTo>
                  <a:lnTo>
                    <a:pt x="2290" y="90"/>
                  </a:lnTo>
                  <a:lnTo>
                    <a:pt x="2278" y="84"/>
                  </a:lnTo>
                  <a:lnTo>
                    <a:pt x="2272" y="78"/>
                  </a:lnTo>
                  <a:lnTo>
                    <a:pt x="2250" y="57"/>
                  </a:lnTo>
                  <a:lnTo>
                    <a:pt x="2243" y="35"/>
                  </a:lnTo>
                  <a:lnTo>
                    <a:pt x="2228" y="18"/>
                  </a:lnTo>
                  <a:lnTo>
                    <a:pt x="2208" y="18"/>
                  </a:lnTo>
                  <a:lnTo>
                    <a:pt x="2172" y="24"/>
                  </a:lnTo>
                  <a:lnTo>
                    <a:pt x="2151" y="36"/>
                  </a:lnTo>
                  <a:lnTo>
                    <a:pt x="2127" y="51"/>
                  </a:lnTo>
                  <a:lnTo>
                    <a:pt x="2097" y="60"/>
                  </a:lnTo>
                  <a:lnTo>
                    <a:pt x="2073" y="72"/>
                  </a:lnTo>
                  <a:lnTo>
                    <a:pt x="2046" y="87"/>
                  </a:lnTo>
                  <a:lnTo>
                    <a:pt x="2007" y="102"/>
                  </a:lnTo>
                  <a:lnTo>
                    <a:pt x="1977" y="114"/>
                  </a:lnTo>
                  <a:lnTo>
                    <a:pt x="1947" y="120"/>
                  </a:lnTo>
                  <a:lnTo>
                    <a:pt x="1895" y="120"/>
                  </a:lnTo>
                  <a:lnTo>
                    <a:pt x="1794" y="120"/>
                  </a:lnTo>
                  <a:lnTo>
                    <a:pt x="1692" y="120"/>
                  </a:lnTo>
                  <a:lnTo>
                    <a:pt x="1644" y="120"/>
                  </a:lnTo>
                  <a:lnTo>
                    <a:pt x="1602" y="114"/>
                  </a:lnTo>
                  <a:lnTo>
                    <a:pt x="1561" y="108"/>
                  </a:lnTo>
                  <a:lnTo>
                    <a:pt x="1525" y="102"/>
                  </a:lnTo>
                  <a:lnTo>
                    <a:pt x="1507" y="102"/>
                  </a:lnTo>
                  <a:lnTo>
                    <a:pt x="1495" y="96"/>
                  </a:lnTo>
                  <a:lnTo>
                    <a:pt x="1483" y="90"/>
                  </a:lnTo>
                  <a:lnTo>
                    <a:pt x="1477" y="84"/>
                  </a:lnTo>
                  <a:lnTo>
                    <a:pt x="1459" y="78"/>
                  </a:lnTo>
                  <a:lnTo>
                    <a:pt x="1441" y="66"/>
                  </a:lnTo>
                  <a:lnTo>
                    <a:pt x="1429" y="60"/>
                  </a:lnTo>
                  <a:lnTo>
                    <a:pt x="1411" y="60"/>
                  </a:lnTo>
                  <a:lnTo>
                    <a:pt x="1399" y="54"/>
                  </a:lnTo>
                  <a:lnTo>
                    <a:pt x="1387" y="54"/>
                  </a:lnTo>
                  <a:lnTo>
                    <a:pt x="1375" y="54"/>
                  </a:lnTo>
                  <a:lnTo>
                    <a:pt x="1357" y="54"/>
                  </a:lnTo>
                  <a:lnTo>
                    <a:pt x="1345" y="54"/>
                  </a:lnTo>
                  <a:lnTo>
                    <a:pt x="1333" y="60"/>
                  </a:lnTo>
                  <a:lnTo>
                    <a:pt x="1309" y="66"/>
                  </a:lnTo>
                  <a:lnTo>
                    <a:pt x="1262" y="84"/>
                  </a:lnTo>
                  <a:lnTo>
                    <a:pt x="1220" y="102"/>
                  </a:lnTo>
                  <a:lnTo>
                    <a:pt x="1178" y="114"/>
                  </a:lnTo>
                  <a:lnTo>
                    <a:pt x="1142" y="126"/>
                  </a:lnTo>
                  <a:lnTo>
                    <a:pt x="1100" y="138"/>
                  </a:lnTo>
                  <a:lnTo>
                    <a:pt x="1058" y="150"/>
                  </a:lnTo>
                  <a:lnTo>
                    <a:pt x="1016" y="156"/>
                  </a:lnTo>
                  <a:lnTo>
                    <a:pt x="945" y="168"/>
                  </a:lnTo>
                  <a:lnTo>
                    <a:pt x="879" y="174"/>
                  </a:lnTo>
                  <a:lnTo>
                    <a:pt x="819" y="174"/>
                  </a:lnTo>
                  <a:lnTo>
                    <a:pt x="759" y="168"/>
                  </a:lnTo>
                  <a:lnTo>
                    <a:pt x="706" y="162"/>
                  </a:lnTo>
                  <a:lnTo>
                    <a:pt x="652" y="150"/>
                  </a:lnTo>
                  <a:lnTo>
                    <a:pt x="610" y="138"/>
                  </a:lnTo>
                  <a:lnTo>
                    <a:pt x="568" y="126"/>
                  </a:lnTo>
                  <a:lnTo>
                    <a:pt x="532" y="114"/>
                  </a:lnTo>
                  <a:lnTo>
                    <a:pt x="502" y="102"/>
                  </a:lnTo>
                  <a:lnTo>
                    <a:pt x="478" y="90"/>
                  </a:lnTo>
                  <a:lnTo>
                    <a:pt x="460" y="78"/>
                  </a:lnTo>
                  <a:lnTo>
                    <a:pt x="442" y="66"/>
                  </a:lnTo>
                  <a:lnTo>
                    <a:pt x="425" y="54"/>
                  </a:lnTo>
                  <a:lnTo>
                    <a:pt x="407" y="42"/>
                  </a:lnTo>
                  <a:lnTo>
                    <a:pt x="401" y="42"/>
                  </a:lnTo>
                  <a:lnTo>
                    <a:pt x="395" y="42"/>
                  </a:lnTo>
                  <a:lnTo>
                    <a:pt x="389" y="42"/>
                  </a:lnTo>
                  <a:lnTo>
                    <a:pt x="383" y="42"/>
                  </a:lnTo>
                  <a:lnTo>
                    <a:pt x="377" y="48"/>
                  </a:lnTo>
                  <a:lnTo>
                    <a:pt x="371" y="54"/>
                  </a:lnTo>
                  <a:lnTo>
                    <a:pt x="359" y="66"/>
                  </a:lnTo>
                  <a:lnTo>
                    <a:pt x="347" y="78"/>
                  </a:lnTo>
                  <a:lnTo>
                    <a:pt x="341" y="84"/>
                  </a:lnTo>
                  <a:lnTo>
                    <a:pt x="335" y="90"/>
                  </a:lnTo>
                  <a:lnTo>
                    <a:pt x="323" y="102"/>
                  </a:lnTo>
                  <a:lnTo>
                    <a:pt x="305" y="108"/>
                  </a:lnTo>
                  <a:lnTo>
                    <a:pt x="287" y="114"/>
                  </a:lnTo>
                  <a:lnTo>
                    <a:pt x="263" y="120"/>
                  </a:lnTo>
                  <a:lnTo>
                    <a:pt x="239" y="126"/>
                  </a:lnTo>
                  <a:lnTo>
                    <a:pt x="215" y="132"/>
                  </a:lnTo>
                  <a:lnTo>
                    <a:pt x="191" y="132"/>
                  </a:lnTo>
                  <a:lnTo>
                    <a:pt x="167" y="138"/>
                  </a:lnTo>
                  <a:lnTo>
                    <a:pt x="144" y="138"/>
                  </a:lnTo>
                  <a:lnTo>
                    <a:pt x="120" y="138"/>
                  </a:lnTo>
                  <a:lnTo>
                    <a:pt x="90" y="132"/>
                  </a:lnTo>
                  <a:lnTo>
                    <a:pt x="66" y="132"/>
                  </a:lnTo>
                  <a:lnTo>
                    <a:pt x="42" y="126"/>
                  </a:lnTo>
                  <a:lnTo>
                    <a:pt x="24" y="120"/>
                  </a:lnTo>
                  <a:lnTo>
                    <a:pt x="0" y="114"/>
                  </a:lnTo>
                  <a:lnTo>
                    <a:pt x="0" y="96"/>
                  </a:lnTo>
                  <a:lnTo>
                    <a:pt x="24" y="102"/>
                  </a:lnTo>
                  <a:lnTo>
                    <a:pt x="42" y="108"/>
                  </a:lnTo>
                  <a:lnTo>
                    <a:pt x="66" y="114"/>
                  </a:lnTo>
                  <a:lnTo>
                    <a:pt x="90" y="114"/>
                  </a:lnTo>
                  <a:lnTo>
                    <a:pt x="120" y="120"/>
                  </a:lnTo>
                  <a:lnTo>
                    <a:pt x="144" y="120"/>
                  </a:lnTo>
                  <a:lnTo>
                    <a:pt x="167" y="120"/>
                  </a:lnTo>
                  <a:lnTo>
                    <a:pt x="191" y="114"/>
                  </a:lnTo>
                  <a:lnTo>
                    <a:pt x="215" y="114"/>
                  </a:lnTo>
                  <a:lnTo>
                    <a:pt x="239" y="108"/>
                  </a:lnTo>
                  <a:lnTo>
                    <a:pt x="263" y="102"/>
                  </a:lnTo>
                  <a:lnTo>
                    <a:pt x="287" y="96"/>
                  </a:lnTo>
                  <a:lnTo>
                    <a:pt x="305" y="90"/>
                  </a:lnTo>
                  <a:lnTo>
                    <a:pt x="323" y="84"/>
                  </a:lnTo>
                  <a:lnTo>
                    <a:pt x="335" y="72"/>
                  </a:lnTo>
                  <a:lnTo>
                    <a:pt x="341" y="66"/>
                  </a:lnTo>
                  <a:lnTo>
                    <a:pt x="347" y="60"/>
                  </a:lnTo>
                  <a:lnTo>
                    <a:pt x="359" y="48"/>
                  </a:lnTo>
                  <a:lnTo>
                    <a:pt x="371" y="36"/>
                  </a:lnTo>
                  <a:lnTo>
                    <a:pt x="377" y="30"/>
                  </a:lnTo>
                  <a:lnTo>
                    <a:pt x="383" y="24"/>
                  </a:lnTo>
                  <a:lnTo>
                    <a:pt x="389" y="24"/>
                  </a:lnTo>
                  <a:lnTo>
                    <a:pt x="395" y="24"/>
                  </a:lnTo>
                  <a:lnTo>
                    <a:pt x="401" y="24"/>
                  </a:lnTo>
                  <a:lnTo>
                    <a:pt x="407" y="24"/>
                  </a:lnTo>
                  <a:lnTo>
                    <a:pt x="425" y="36"/>
                  </a:lnTo>
                  <a:lnTo>
                    <a:pt x="442" y="48"/>
                  </a:lnTo>
                  <a:lnTo>
                    <a:pt x="460" y="60"/>
                  </a:lnTo>
                  <a:lnTo>
                    <a:pt x="478" y="72"/>
                  </a:lnTo>
                  <a:lnTo>
                    <a:pt x="502" y="84"/>
                  </a:lnTo>
                  <a:lnTo>
                    <a:pt x="532" y="96"/>
                  </a:lnTo>
                  <a:lnTo>
                    <a:pt x="568" y="108"/>
                  </a:lnTo>
                  <a:lnTo>
                    <a:pt x="610" y="120"/>
                  </a:lnTo>
                  <a:lnTo>
                    <a:pt x="652" y="132"/>
                  </a:lnTo>
                  <a:lnTo>
                    <a:pt x="706" y="144"/>
                  </a:lnTo>
                  <a:lnTo>
                    <a:pt x="759" y="150"/>
                  </a:lnTo>
                  <a:lnTo>
                    <a:pt x="819" y="156"/>
                  </a:lnTo>
                  <a:lnTo>
                    <a:pt x="879" y="156"/>
                  </a:lnTo>
                  <a:lnTo>
                    <a:pt x="945" y="150"/>
                  </a:lnTo>
                  <a:lnTo>
                    <a:pt x="1016" y="138"/>
                  </a:lnTo>
                  <a:lnTo>
                    <a:pt x="1058" y="132"/>
                  </a:lnTo>
                  <a:lnTo>
                    <a:pt x="1100" y="120"/>
                  </a:lnTo>
                  <a:lnTo>
                    <a:pt x="1142" y="108"/>
                  </a:lnTo>
                  <a:lnTo>
                    <a:pt x="1178" y="96"/>
                  </a:lnTo>
                  <a:lnTo>
                    <a:pt x="1220" y="84"/>
                  </a:lnTo>
                  <a:lnTo>
                    <a:pt x="1262" y="66"/>
                  </a:lnTo>
                  <a:lnTo>
                    <a:pt x="1309" y="48"/>
                  </a:lnTo>
                  <a:lnTo>
                    <a:pt x="1333" y="42"/>
                  </a:lnTo>
                  <a:lnTo>
                    <a:pt x="1345" y="36"/>
                  </a:lnTo>
                  <a:lnTo>
                    <a:pt x="1357" y="36"/>
                  </a:lnTo>
                  <a:lnTo>
                    <a:pt x="1375" y="36"/>
                  </a:lnTo>
                  <a:lnTo>
                    <a:pt x="1387" y="36"/>
                  </a:lnTo>
                  <a:lnTo>
                    <a:pt x="1399" y="36"/>
                  </a:lnTo>
                  <a:lnTo>
                    <a:pt x="1411" y="42"/>
                  </a:lnTo>
                  <a:lnTo>
                    <a:pt x="1429" y="42"/>
                  </a:lnTo>
                  <a:lnTo>
                    <a:pt x="1441" y="48"/>
                  </a:lnTo>
                  <a:lnTo>
                    <a:pt x="1459" y="60"/>
                  </a:lnTo>
                  <a:lnTo>
                    <a:pt x="1477" y="66"/>
                  </a:lnTo>
                  <a:lnTo>
                    <a:pt x="1483" y="72"/>
                  </a:lnTo>
                  <a:lnTo>
                    <a:pt x="1495" y="78"/>
                  </a:lnTo>
                  <a:lnTo>
                    <a:pt x="1507" y="84"/>
                  </a:lnTo>
                  <a:lnTo>
                    <a:pt x="1525" y="84"/>
                  </a:lnTo>
                  <a:lnTo>
                    <a:pt x="1561" y="90"/>
                  </a:lnTo>
                  <a:lnTo>
                    <a:pt x="1602" y="96"/>
                  </a:lnTo>
                  <a:lnTo>
                    <a:pt x="1644" y="102"/>
                  </a:lnTo>
                  <a:lnTo>
                    <a:pt x="1692" y="102"/>
                  </a:lnTo>
                  <a:lnTo>
                    <a:pt x="1794" y="102"/>
                  </a:lnTo>
                  <a:lnTo>
                    <a:pt x="1895" y="102"/>
                  </a:lnTo>
                  <a:lnTo>
                    <a:pt x="1938" y="102"/>
                  </a:lnTo>
                  <a:lnTo>
                    <a:pt x="1971" y="96"/>
                  </a:lnTo>
                  <a:lnTo>
                    <a:pt x="2019" y="77"/>
                  </a:lnTo>
                  <a:lnTo>
                    <a:pt x="2063" y="57"/>
                  </a:lnTo>
                  <a:lnTo>
                    <a:pt x="2111" y="38"/>
                  </a:lnTo>
                  <a:lnTo>
                    <a:pt x="2145" y="18"/>
                  </a:lnTo>
                  <a:lnTo>
                    <a:pt x="2172" y="9"/>
                  </a:lnTo>
                  <a:lnTo>
                    <a:pt x="2202" y="0"/>
                  </a:lnTo>
                  <a:lnTo>
                    <a:pt x="2235" y="3"/>
                  </a:lnTo>
                  <a:lnTo>
                    <a:pt x="2250" y="24"/>
                  </a:lnTo>
                  <a:lnTo>
                    <a:pt x="2262" y="51"/>
                  </a:lnTo>
                  <a:lnTo>
                    <a:pt x="2290" y="72"/>
                  </a:lnTo>
                  <a:lnTo>
                    <a:pt x="2296" y="78"/>
                  </a:lnTo>
                  <a:lnTo>
                    <a:pt x="2308" y="84"/>
                  </a:lnTo>
                  <a:lnTo>
                    <a:pt x="2326" y="90"/>
                  </a:lnTo>
                  <a:lnTo>
                    <a:pt x="2350" y="102"/>
                  </a:lnTo>
                  <a:lnTo>
                    <a:pt x="2380" y="108"/>
                  </a:lnTo>
                  <a:lnTo>
                    <a:pt x="2416" y="114"/>
                  </a:lnTo>
                  <a:lnTo>
                    <a:pt x="2446" y="108"/>
                  </a:lnTo>
                  <a:lnTo>
                    <a:pt x="2481" y="108"/>
                  </a:lnTo>
                  <a:lnTo>
                    <a:pt x="2511" y="102"/>
                  </a:lnTo>
                  <a:lnTo>
                    <a:pt x="2541" y="96"/>
                  </a:lnTo>
                  <a:lnTo>
                    <a:pt x="2559" y="96"/>
                  </a:lnTo>
                  <a:lnTo>
                    <a:pt x="2595" y="84"/>
                  </a:lnTo>
                  <a:lnTo>
                    <a:pt x="2619" y="72"/>
                  </a:lnTo>
                  <a:lnTo>
                    <a:pt x="2643" y="54"/>
                  </a:lnTo>
                  <a:lnTo>
                    <a:pt x="2661" y="42"/>
                  </a:lnTo>
                  <a:lnTo>
                    <a:pt x="2673" y="24"/>
                  </a:lnTo>
                  <a:lnTo>
                    <a:pt x="2697" y="18"/>
                  </a:lnTo>
                  <a:lnTo>
                    <a:pt x="2715" y="24"/>
                  </a:lnTo>
                  <a:lnTo>
                    <a:pt x="2715" y="48"/>
                  </a:lnTo>
                  <a:lnTo>
                    <a:pt x="2709" y="78"/>
                  </a:lnTo>
                  <a:lnTo>
                    <a:pt x="2709" y="108"/>
                  </a:lnTo>
                  <a:lnTo>
                    <a:pt x="2727" y="114"/>
                  </a:lnTo>
                  <a:lnTo>
                    <a:pt x="2744" y="120"/>
                  </a:lnTo>
                  <a:lnTo>
                    <a:pt x="2768" y="126"/>
                  </a:lnTo>
                  <a:lnTo>
                    <a:pt x="2792" y="132"/>
                  </a:lnTo>
                  <a:lnTo>
                    <a:pt x="2816" y="132"/>
                  </a:lnTo>
                  <a:lnTo>
                    <a:pt x="2846" y="132"/>
                  </a:lnTo>
                  <a:lnTo>
                    <a:pt x="2870" y="132"/>
                  </a:lnTo>
                  <a:lnTo>
                    <a:pt x="2906" y="132"/>
                  </a:lnTo>
                  <a:lnTo>
                    <a:pt x="2972" y="126"/>
                  </a:lnTo>
                  <a:lnTo>
                    <a:pt x="3049" y="114"/>
                  </a:lnTo>
                  <a:lnTo>
                    <a:pt x="3127" y="102"/>
                  </a:lnTo>
                  <a:lnTo>
                    <a:pt x="3205" y="90"/>
                  </a:lnTo>
                  <a:lnTo>
                    <a:pt x="3336" y="78"/>
                  </a:lnTo>
                  <a:lnTo>
                    <a:pt x="3426" y="72"/>
                  </a:lnTo>
                  <a:lnTo>
                    <a:pt x="3456" y="66"/>
                  </a:lnTo>
                  <a:lnTo>
                    <a:pt x="3462" y="66"/>
                  </a:lnTo>
                  <a:lnTo>
                    <a:pt x="3474" y="60"/>
                  </a:lnTo>
                  <a:lnTo>
                    <a:pt x="3486" y="48"/>
                  </a:lnTo>
                  <a:lnTo>
                    <a:pt x="3498" y="48"/>
                  </a:lnTo>
                  <a:lnTo>
                    <a:pt x="3510" y="42"/>
                  </a:lnTo>
                  <a:lnTo>
                    <a:pt x="3522" y="42"/>
                  </a:lnTo>
                  <a:lnTo>
                    <a:pt x="3534" y="36"/>
                  </a:lnTo>
                  <a:lnTo>
                    <a:pt x="3546" y="36"/>
                  </a:lnTo>
                  <a:lnTo>
                    <a:pt x="3564" y="36"/>
                  </a:lnTo>
                  <a:lnTo>
                    <a:pt x="3582" y="42"/>
                  </a:lnTo>
                  <a:lnTo>
                    <a:pt x="3600" y="42"/>
                  </a:lnTo>
                  <a:lnTo>
                    <a:pt x="3617" y="54"/>
                  </a:lnTo>
                  <a:lnTo>
                    <a:pt x="3635" y="60"/>
                  </a:lnTo>
                  <a:lnTo>
                    <a:pt x="3647" y="66"/>
                  </a:lnTo>
                  <a:lnTo>
                    <a:pt x="3659" y="72"/>
                  </a:lnTo>
                  <a:lnTo>
                    <a:pt x="3689" y="78"/>
                  </a:lnTo>
                  <a:lnTo>
                    <a:pt x="3731" y="90"/>
                  </a:lnTo>
                  <a:lnTo>
                    <a:pt x="3767" y="96"/>
                  </a:lnTo>
                  <a:lnTo>
                    <a:pt x="3815" y="102"/>
                  </a:lnTo>
                  <a:lnTo>
                    <a:pt x="3863" y="102"/>
                  </a:lnTo>
                  <a:lnTo>
                    <a:pt x="3916" y="102"/>
                  </a:lnTo>
                  <a:lnTo>
                    <a:pt x="3970" y="102"/>
                  </a:lnTo>
                  <a:lnTo>
                    <a:pt x="4024" y="102"/>
                  </a:lnTo>
                  <a:lnTo>
                    <a:pt x="4078" y="102"/>
                  </a:lnTo>
                  <a:lnTo>
                    <a:pt x="4132" y="96"/>
                  </a:lnTo>
                  <a:lnTo>
                    <a:pt x="4186" y="90"/>
                  </a:lnTo>
                  <a:lnTo>
                    <a:pt x="4239" y="78"/>
                  </a:lnTo>
                  <a:lnTo>
                    <a:pt x="4287" y="72"/>
                  </a:lnTo>
                  <a:lnTo>
                    <a:pt x="4341" y="54"/>
                  </a:lnTo>
                  <a:lnTo>
                    <a:pt x="4383" y="42"/>
                  </a:lnTo>
                  <a:lnTo>
                    <a:pt x="4419" y="30"/>
                  </a:lnTo>
                  <a:lnTo>
                    <a:pt x="4449" y="18"/>
                  </a:lnTo>
                  <a:lnTo>
                    <a:pt x="4478" y="12"/>
                  </a:lnTo>
                  <a:lnTo>
                    <a:pt x="4502" y="6"/>
                  </a:lnTo>
                  <a:lnTo>
                    <a:pt x="4526" y="0"/>
                  </a:lnTo>
                  <a:lnTo>
                    <a:pt x="4544" y="0"/>
                  </a:lnTo>
                  <a:lnTo>
                    <a:pt x="4562" y="0"/>
                  </a:lnTo>
                  <a:lnTo>
                    <a:pt x="4574" y="6"/>
                  </a:lnTo>
                  <a:lnTo>
                    <a:pt x="4586" y="12"/>
                  </a:lnTo>
                  <a:lnTo>
                    <a:pt x="4598" y="18"/>
                  </a:lnTo>
                  <a:lnTo>
                    <a:pt x="4604" y="24"/>
                  </a:lnTo>
                  <a:lnTo>
                    <a:pt x="4610" y="30"/>
                  </a:lnTo>
                  <a:lnTo>
                    <a:pt x="4616" y="36"/>
                  </a:lnTo>
                  <a:lnTo>
                    <a:pt x="4622" y="48"/>
                  </a:lnTo>
                  <a:lnTo>
                    <a:pt x="4628" y="60"/>
                  </a:lnTo>
                  <a:lnTo>
                    <a:pt x="4634" y="66"/>
                  </a:lnTo>
                  <a:lnTo>
                    <a:pt x="4640" y="78"/>
                  </a:lnTo>
                  <a:lnTo>
                    <a:pt x="4652" y="84"/>
                  </a:lnTo>
                  <a:lnTo>
                    <a:pt x="4670" y="90"/>
                  </a:lnTo>
                  <a:lnTo>
                    <a:pt x="4682" y="96"/>
                  </a:lnTo>
                  <a:lnTo>
                    <a:pt x="4706" y="102"/>
                  </a:lnTo>
                  <a:lnTo>
                    <a:pt x="4724" y="108"/>
                  </a:lnTo>
                  <a:lnTo>
                    <a:pt x="4748" y="114"/>
                  </a:lnTo>
                  <a:lnTo>
                    <a:pt x="4771" y="114"/>
                  </a:lnTo>
                  <a:lnTo>
                    <a:pt x="4801" y="114"/>
                  </a:lnTo>
                  <a:lnTo>
                    <a:pt x="4831" y="108"/>
                  </a:lnTo>
                  <a:lnTo>
                    <a:pt x="4861" y="102"/>
                  </a:lnTo>
                  <a:lnTo>
                    <a:pt x="4891" y="96"/>
                  </a:lnTo>
                  <a:lnTo>
                    <a:pt x="4927" y="84"/>
                  </a:lnTo>
                  <a:lnTo>
                    <a:pt x="4957" y="66"/>
                  </a:lnTo>
                  <a:lnTo>
                    <a:pt x="4993" y="48"/>
                  </a:lnTo>
                  <a:lnTo>
                    <a:pt x="5017" y="36"/>
                  </a:lnTo>
                  <a:lnTo>
                    <a:pt x="5029" y="30"/>
                  </a:lnTo>
                  <a:lnTo>
                    <a:pt x="5061" y="24"/>
                  </a:lnTo>
                  <a:lnTo>
                    <a:pt x="5091" y="17"/>
                  </a:lnTo>
                  <a:lnTo>
                    <a:pt x="5118" y="14"/>
                  </a:lnTo>
                  <a:lnTo>
                    <a:pt x="5145" y="9"/>
                  </a:lnTo>
                  <a:lnTo>
                    <a:pt x="5175" y="9"/>
                  </a:lnTo>
                  <a:lnTo>
                    <a:pt x="5199" y="8"/>
                  </a:lnTo>
                  <a:lnTo>
                    <a:pt x="5219" y="9"/>
                  </a:lnTo>
                  <a:lnTo>
                    <a:pt x="5238" y="9"/>
                  </a:lnTo>
                  <a:lnTo>
                    <a:pt x="5258" y="11"/>
                  </a:lnTo>
                  <a:lnTo>
                    <a:pt x="5280" y="9"/>
                  </a:lnTo>
                  <a:lnTo>
                    <a:pt x="5304" y="11"/>
                  </a:lnTo>
                  <a:lnTo>
                    <a:pt x="5327" y="8"/>
                  </a:lnTo>
                  <a:lnTo>
                    <a:pt x="5351" y="8"/>
                  </a:lnTo>
                  <a:lnTo>
                    <a:pt x="5390" y="9"/>
                  </a:lnTo>
                  <a:lnTo>
                    <a:pt x="5435" y="24"/>
                  </a:lnTo>
                  <a:lnTo>
                    <a:pt x="5447" y="30"/>
                  </a:lnTo>
                  <a:lnTo>
                    <a:pt x="5453" y="36"/>
                  </a:lnTo>
                  <a:lnTo>
                    <a:pt x="5453" y="42"/>
                  </a:lnTo>
                  <a:lnTo>
                    <a:pt x="5459" y="48"/>
                  </a:lnTo>
                  <a:lnTo>
                    <a:pt x="5459" y="54"/>
                  </a:lnTo>
                  <a:lnTo>
                    <a:pt x="5459" y="60"/>
                  </a:lnTo>
                  <a:lnTo>
                    <a:pt x="5459" y="66"/>
                  </a:lnTo>
                  <a:lnTo>
                    <a:pt x="5465" y="66"/>
                  </a:lnTo>
                  <a:lnTo>
                    <a:pt x="5465" y="72"/>
                  </a:lnTo>
                  <a:lnTo>
                    <a:pt x="5477" y="72"/>
                  </a:lnTo>
                  <a:lnTo>
                    <a:pt x="5489" y="78"/>
                  </a:lnTo>
                  <a:lnTo>
                    <a:pt x="5501" y="84"/>
                  </a:lnTo>
                  <a:lnTo>
                    <a:pt x="5519" y="84"/>
                  </a:lnTo>
                  <a:lnTo>
                    <a:pt x="5555" y="90"/>
                  </a:lnTo>
                  <a:lnTo>
                    <a:pt x="5603" y="90"/>
                  </a:lnTo>
                  <a:lnTo>
                    <a:pt x="5656" y="90"/>
                  </a:lnTo>
                  <a:lnTo>
                    <a:pt x="5710" y="84"/>
                  </a:lnTo>
                  <a:lnTo>
                    <a:pt x="5740" y="78"/>
                  </a:lnTo>
                  <a:lnTo>
                    <a:pt x="5770" y="72"/>
                  </a:lnTo>
                  <a:lnTo>
                    <a:pt x="5770" y="90"/>
                  </a:lnTo>
                  <a:lnTo>
                    <a:pt x="5770" y="90"/>
                  </a:lnTo>
                  <a:lnTo>
                    <a:pt x="5740" y="96"/>
                  </a:lnTo>
                  <a:lnTo>
                    <a:pt x="5710" y="102"/>
                  </a:lnTo>
                  <a:lnTo>
                    <a:pt x="5656" y="108"/>
                  </a:lnTo>
                  <a:lnTo>
                    <a:pt x="5603" y="108"/>
                  </a:lnTo>
                  <a:lnTo>
                    <a:pt x="5555" y="108"/>
                  </a:lnTo>
                  <a:lnTo>
                    <a:pt x="5519" y="102"/>
                  </a:lnTo>
                  <a:lnTo>
                    <a:pt x="5501" y="102"/>
                  </a:lnTo>
                  <a:lnTo>
                    <a:pt x="5489" y="96"/>
                  </a:lnTo>
                  <a:lnTo>
                    <a:pt x="5477" y="90"/>
                  </a:lnTo>
                  <a:lnTo>
                    <a:pt x="5465" y="90"/>
                  </a:lnTo>
                  <a:lnTo>
                    <a:pt x="5465" y="84"/>
                  </a:lnTo>
                  <a:lnTo>
                    <a:pt x="5459" y="84"/>
                  </a:lnTo>
                  <a:lnTo>
                    <a:pt x="5459" y="78"/>
                  </a:lnTo>
                  <a:lnTo>
                    <a:pt x="5459" y="72"/>
                  </a:lnTo>
                  <a:lnTo>
                    <a:pt x="5459" y="66"/>
                  </a:lnTo>
                  <a:lnTo>
                    <a:pt x="5453" y="60"/>
                  </a:lnTo>
                  <a:lnTo>
                    <a:pt x="5453" y="54"/>
                  </a:lnTo>
                  <a:lnTo>
                    <a:pt x="5447" y="48"/>
                  </a:lnTo>
                  <a:lnTo>
                    <a:pt x="5435" y="42"/>
                  </a:lnTo>
                  <a:lnTo>
                    <a:pt x="5429" y="36"/>
                  </a:lnTo>
                  <a:lnTo>
                    <a:pt x="5423" y="36"/>
                  </a:lnTo>
                  <a:lnTo>
                    <a:pt x="5405" y="30"/>
                  </a:lnTo>
                  <a:lnTo>
                    <a:pt x="5393" y="30"/>
                  </a:lnTo>
                  <a:lnTo>
                    <a:pt x="5370" y="23"/>
                  </a:lnTo>
                  <a:lnTo>
                    <a:pt x="5346" y="24"/>
                  </a:lnTo>
                  <a:lnTo>
                    <a:pt x="5325" y="27"/>
                  </a:lnTo>
                  <a:lnTo>
                    <a:pt x="5298" y="29"/>
                  </a:lnTo>
                  <a:lnTo>
                    <a:pt x="5270" y="29"/>
                  </a:lnTo>
                  <a:lnTo>
                    <a:pt x="5247" y="26"/>
                  </a:lnTo>
                  <a:lnTo>
                    <a:pt x="5219" y="24"/>
                  </a:lnTo>
                  <a:lnTo>
                    <a:pt x="5199" y="21"/>
                  </a:lnTo>
                  <a:lnTo>
                    <a:pt x="5174" y="24"/>
                  </a:lnTo>
                </a:path>
              </a:pathLst>
            </a:custGeom>
            <a:gradFill rotWithShape="0">
              <a:gsLst>
                <a:gs pos="0">
                  <a:schemeClr val="accent2"/>
                </a:gs>
                <a:gs pos="50000">
                  <a:schemeClr val="accent2">
                    <a:gamma/>
                    <a:tint val="96863"/>
                    <a:invGamma/>
                  </a:schemeClr>
                </a:gs>
                <a:gs pos="100000">
                  <a:schemeClr val="accent2"/>
                </a:gs>
              </a:gsLst>
              <a:lin ang="0" scaled="1"/>
            </a:gradFill>
            <a:ln w="9525">
              <a:noFill/>
              <a:round/>
              <a:headEnd/>
              <a:tailEnd/>
            </a:ln>
          </p:spPr>
          <p:txBody>
            <a:bodyPr/>
            <a:lstStyle/>
            <a:p>
              <a:pPr>
                <a:defRPr/>
              </a:pPr>
              <a:endParaRPr lang="pt-BR" sz="3911" dirty="0">
                <a:effectLst>
                  <a:outerShdw blurRad="38100" dist="38100" dir="2700000" algn="tl">
                    <a:srgbClr val="000000">
                      <a:alpha val="43137"/>
                    </a:srgbClr>
                  </a:outerShdw>
                </a:effectLst>
              </a:endParaRPr>
            </a:p>
          </p:txBody>
        </p:sp>
      </p:grpSp>
      <p:sp>
        <p:nvSpPr>
          <p:cNvPr id="5144" name="Rectangle 24"/>
          <p:cNvSpPr>
            <a:spLocks noGrp="1" noChangeArrowheads="1"/>
          </p:cNvSpPr>
          <p:nvPr>
            <p:ph type="ctrTitle" sz="quarter"/>
          </p:nvPr>
        </p:nvSpPr>
        <p:spPr>
          <a:xfrm>
            <a:off x="685800" y="1600200"/>
            <a:ext cx="7772400" cy="1828800"/>
          </a:xfrm>
        </p:spPr>
        <p:txBody>
          <a:bodyPr/>
          <a:lstStyle>
            <a:lvl1pPr>
              <a:defRPr sz="4267"/>
            </a:lvl1pPr>
          </a:lstStyle>
          <a:p>
            <a:r>
              <a:rPr lang="pt-BR"/>
              <a:t>Clique para editar o estilo do título mestre</a:t>
            </a:r>
          </a:p>
        </p:txBody>
      </p:sp>
      <p:sp>
        <p:nvSpPr>
          <p:cNvPr id="5145" name="Rectangle 25"/>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pt-BR"/>
              <a:t>Clique para editar o estilo do subtítulo mestre</a:t>
            </a:r>
          </a:p>
        </p:txBody>
      </p:sp>
      <p:sp>
        <p:nvSpPr>
          <p:cNvPr id="26" name="Rectangle 26"/>
          <p:cNvSpPr>
            <a:spLocks noGrp="1" noChangeArrowheads="1"/>
          </p:cNvSpPr>
          <p:nvPr>
            <p:ph type="dt" sz="quarter" idx="10"/>
          </p:nvPr>
        </p:nvSpPr>
        <p:spPr>
          <a:xfrm>
            <a:off x="457200" y="6243638"/>
            <a:ext cx="2133600" cy="457200"/>
          </a:xfrm>
        </p:spPr>
        <p:txBody>
          <a:bodyPr/>
          <a:lstStyle>
            <a:lvl1pPr>
              <a:defRPr/>
            </a:lvl1pPr>
          </a:lstStyle>
          <a:p>
            <a:pPr>
              <a:defRPr/>
            </a:pPr>
            <a:endParaRPr lang="pt-BR" dirty="0"/>
          </a:p>
        </p:txBody>
      </p:sp>
      <p:sp>
        <p:nvSpPr>
          <p:cNvPr id="27" name="Rectangle 27"/>
          <p:cNvSpPr>
            <a:spLocks noGrp="1" noChangeArrowheads="1"/>
          </p:cNvSpPr>
          <p:nvPr>
            <p:ph type="ftr" sz="quarter" idx="11"/>
          </p:nvPr>
        </p:nvSpPr>
        <p:spPr/>
        <p:txBody>
          <a:bodyPr/>
          <a:lstStyle>
            <a:lvl1pPr>
              <a:defRPr/>
            </a:lvl1pPr>
          </a:lstStyle>
          <a:p>
            <a:pPr>
              <a:defRPr/>
            </a:pPr>
            <a:endParaRPr lang="pt-BR" dirty="0"/>
          </a:p>
        </p:txBody>
      </p:sp>
      <p:sp>
        <p:nvSpPr>
          <p:cNvPr id="28" name="Rectangle 28"/>
          <p:cNvSpPr>
            <a:spLocks noGrp="1" noChangeArrowheads="1"/>
          </p:cNvSpPr>
          <p:nvPr>
            <p:ph type="sldNum" sz="quarter" idx="12"/>
          </p:nvPr>
        </p:nvSpPr>
        <p:spPr/>
        <p:txBody>
          <a:bodyPr/>
          <a:lstStyle>
            <a:lvl1pPr>
              <a:defRPr/>
            </a:lvl1pPr>
          </a:lstStyle>
          <a:p>
            <a:pPr>
              <a:defRPr/>
            </a:pPr>
            <a:fld id="{F9ABEACA-79DD-4956-83A8-97B3B7D2862C}" type="slidenum">
              <a:rPr lang="pt-BR"/>
              <a:pPr>
                <a:defRPr/>
              </a:pPr>
              <a:t>‹nº›</a:t>
            </a:fld>
            <a:endParaRPr lang="pt-BR" dirty="0"/>
          </a:p>
        </p:txBody>
      </p:sp>
    </p:spTree>
    <p:extLst>
      <p:ext uri="{BB962C8B-B14F-4D97-AF65-F5344CB8AC3E}">
        <p14:creationId xmlns:p14="http://schemas.microsoft.com/office/powerpoint/2010/main" val="779026768"/>
      </p:ext>
    </p:extLst>
  </p:cSld>
  <p:clrMapOvr>
    <a:masterClrMapping/>
  </p:clrMapOvr>
  <p:transition>
    <p:split orient="vert" dir="in"/>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5" name="Rectangle 27"/>
          <p:cNvSpPr>
            <a:spLocks noGrp="1" noChangeArrowheads="1"/>
          </p:cNvSpPr>
          <p:nvPr>
            <p:ph type="sldNum" sz="quarter" idx="11"/>
          </p:nvPr>
        </p:nvSpPr>
        <p:spPr>
          <a:ln/>
        </p:spPr>
        <p:txBody>
          <a:bodyPr/>
          <a:lstStyle>
            <a:lvl1pPr>
              <a:defRPr/>
            </a:lvl1pPr>
          </a:lstStyle>
          <a:p>
            <a:pPr>
              <a:defRPr/>
            </a:pPr>
            <a:fld id="{D10324ED-115E-4387-B9EA-7D1F33B8E451}" type="slidenum">
              <a:rPr lang="pt-BR"/>
              <a:pPr>
                <a:defRPr/>
              </a:pPr>
              <a:t>‹nº›</a:t>
            </a:fld>
            <a:endParaRPr lang="pt-BR" dirty="0"/>
          </a:p>
        </p:txBody>
      </p:sp>
      <p:sp>
        <p:nvSpPr>
          <p:cNvPr id="6"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3224928424"/>
      </p:ext>
    </p:extLst>
  </p:cSld>
  <p:clrMapOvr>
    <a:masterClrMapping/>
  </p:clrMapOvr>
  <p:transition>
    <p:split orient="vert" dir="in"/>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4"/>
            <a:ext cx="7772400" cy="1362075"/>
          </a:xfrm>
        </p:spPr>
        <p:txBody>
          <a:bodyPr anchor="t"/>
          <a:lstStyle>
            <a:lvl1pPr algn="l">
              <a:defRPr sz="3556"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1778"/>
            </a:lvl1pPr>
            <a:lvl2pPr marL="406405" indent="0">
              <a:buNone/>
              <a:defRPr sz="1600"/>
            </a:lvl2pPr>
            <a:lvl3pPr marL="812810" indent="0">
              <a:buNone/>
              <a:defRPr sz="1422"/>
            </a:lvl3pPr>
            <a:lvl4pPr marL="1219215" indent="0">
              <a:buNone/>
              <a:defRPr sz="1244"/>
            </a:lvl4pPr>
            <a:lvl5pPr marL="1625620" indent="0">
              <a:buNone/>
              <a:defRPr sz="1244"/>
            </a:lvl5pPr>
            <a:lvl6pPr marL="2032025" indent="0">
              <a:buNone/>
              <a:defRPr sz="1244"/>
            </a:lvl6pPr>
            <a:lvl7pPr marL="2438430" indent="0">
              <a:buNone/>
              <a:defRPr sz="1244"/>
            </a:lvl7pPr>
            <a:lvl8pPr marL="2844836" indent="0">
              <a:buNone/>
              <a:defRPr sz="1244"/>
            </a:lvl8pPr>
            <a:lvl9pPr marL="3251241" indent="0">
              <a:buNone/>
              <a:defRPr sz="1244"/>
            </a:lvl9pPr>
          </a:lstStyle>
          <a:p>
            <a:pPr lvl="0"/>
            <a:r>
              <a:rPr lang="pt-BR"/>
              <a:t>Clique para editar os estilos do texto mestre</a:t>
            </a:r>
          </a:p>
        </p:txBody>
      </p:sp>
      <p:sp>
        <p:nvSpPr>
          <p:cNvPr id="4"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5" name="Rectangle 27"/>
          <p:cNvSpPr>
            <a:spLocks noGrp="1" noChangeArrowheads="1"/>
          </p:cNvSpPr>
          <p:nvPr>
            <p:ph type="sldNum" sz="quarter" idx="11"/>
          </p:nvPr>
        </p:nvSpPr>
        <p:spPr>
          <a:ln/>
        </p:spPr>
        <p:txBody>
          <a:bodyPr/>
          <a:lstStyle>
            <a:lvl1pPr>
              <a:defRPr/>
            </a:lvl1pPr>
          </a:lstStyle>
          <a:p>
            <a:pPr>
              <a:defRPr/>
            </a:pPr>
            <a:fld id="{3E070B53-987B-4B83-BFAB-E2FE37EE18B2}" type="slidenum">
              <a:rPr lang="pt-BR"/>
              <a:pPr>
                <a:defRPr/>
              </a:pPr>
              <a:t>‹nº›</a:t>
            </a:fld>
            <a:endParaRPr lang="pt-BR" dirty="0"/>
          </a:p>
        </p:txBody>
      </p:sp>
      <p:sp>
        <p:nvSpPr>
          <p:cNvPr id="6"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2125540641"/>
      </p:ext>
    </p:extLst>
  </p:cSld>
  <p:clrMapOvr>
    <a:masterClrMapping/>
  </p:clrMapOvr>
  <p:transition>
    <p:split orient="vert" dir="in"/>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4"/>
            <a:ext cx="4038600" cy="4530725"/>
          </a:xfrm>
        </p:spPr>
        <p:txBody>
          <a:bodyPr/>
          <a:lstStyle>
            <a:lvl1pPr>
              <a:defRPr sz="2489"/>
            </a:lvl1pPr>
            <a:lvl2pPr>
              <a:defRPr sz="2133"/>
            </a:lvl2pPr>
            <a:lvl3pPr>
              <a:defRPr sz="1778"/>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4"/>
            <a:ext cx="4038600" cy="4530725"/>
          </a:xfrm>
        </p:spPr>
        <p:txBody>
          <a:bodyPr/>
          <a:lstStyle>
            <a:lvl1pPr>
              <a:defRPr sz="2489"/>
            </a:lvl1pPr>
            <a:lvl2pPr>
              <a:defRPr sz="2133"/>
            </a:lvl2pPr>
            <a:lvl3pPr>
              <a:defRPr sz="1778"/>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6" name="Rectangle 27"/>
          <p:cNvSpPr>
            <a:spLocks noGrp="1" noChangeArrowheads="1"/>
          </p:cNvSpPr>
          <p:nvPr>
            <p:ph type="sldNum" sz="quarter" idx="11"/>
          </p:nvPr>
        </p:nvSpPr>
        <p:spPr>
          <a:ln/>
        </p:spPr>
        <p:txBody>
          <a:bodyPr/>
          <a:lstStyle>
            <a:lvl1pPr>
              <a:defRPr/>
            </a:lvl1pPr>
          </a:lstStyle>
          <a:p>
            <a:pPr>
              <a:defRPr/>
            </a:pPr>
            <a:fld id="{FF01EF1F-9FC8-40C5-8F00-4946C9E2E076}" type="slidenum">
              <a:rPr lang="pt-BR"/>
              <a:pPr>
                <a:defRPr/>
              </a:pPr>
              <a:t>‹nº›</a:t>
            </a:fld>
            <a:endParaRPr lang="pt-BR" dirty="0"/>
          </a:p>
        </p:txBody>
      </p:sp>
      <p:sp>
        <p:nvSpPr>
          <p:cNvPr id="7"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242452077"/>
      </p:ext>
    </p:extLst>
  </p:cSld>
  <p:clrMapOvr>
    <a:masterClrMapping/>
  </p:clrMapOvr>
  <p:transition>
    <p:split orient="vert" dir="in"/>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133"/>
            </a:lvl1pPr>
            <a:lvl2pPr>
              <a:defRPr sz="1778"/>
            </a:lvl2pPr>
            <a:lvl3pPr>
              <a:defRPr sz="1600"/>
            </a:lvl3pPr>
            <a:lvl4pPr>
              <a:defRPr sz="1422"/>
            </a:lvl4pPr>
            <a:lvl5pPr>
              <a:defRPr sz="1422"/>
            </a:lvl5pPr>
            <a:lvl6pPr>
              <a:defRPr sz="1422"/>
            </a:lvl6pPr>
            <a:lvl7pPr>
              <a:defRPr sz="1422"/>
            </a:lvl7pPr>
            <a:lvl8pPr>
              <a:defRPr sz="1422"/>
            </a:lvl8pPr>
            <a:lvl9pPr>
              <a:defRPr sz="1422"/>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7" y="1535113"/>
            <a:ext cx="4041775" cy="639762"/>
          </a:xfrm>
        </p:spPr>
        <p:txBody>
          <a:bodyPr anchor="b"/>
          <a:lstStyle>
            <a:lvl1pPr marL="0" indent="0">
              <a:buNone/>
              <a:defRPr sz="2133" b="1"/>
            </a:lvl1pPr>
            <a:lvl2pPr marL="406405" indent="0">
              <a:buNone/>
              <a:defRPr sz="1778" b="1"/>
            </a:lvl2pPr>
            <a:lvl3pPr marL="812810" indent="0">
              <a:buNone/>
              <a:defRPr sz="1600" b="1"/>
            </a:lvl3pPr>
            <a:lvl4pPr marL="1219215" indent="0">
              <a:buNone/>
              <a:defRPr sz="1422" b="1"/>
            </a:lvl4pPr>
            <a:lvl5pPr marL="1625620" indent="0">
              <a:buNone/>
              <a:defRPr sz="1422" b="1"/>
            </a:lvl5pPr>
            <a:lvl6pPr marL="2032025" indent="0">
              <a:buNone/>
              <a:defRPr sz="1422" b="1"/>
            </a:lvl6pPr>
            <a:lvl7pPr marL="2438430" indent="0">
              <a:buNone/>
              <a:defRPr sz="1422" b="1"/>
            </a:lvl7pPr>
            <a:lvl8pPr marL="2844836" indent="0">
              <a:buNone/>
              <a:defRPr sz="1422" b="1"/>
            </a:lvl8pPr>
            <a:lvl9pPr marL="3251241" indent="0">
              <a:buNone/>
              <a:defRPr sz="1422"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7" y="2174875"/>
            <a:ext cx="4041775" cy="3951288"/>
          </a:xfrm>
        </p:spPr>
        <p:txBody>
          <a:bodyPr/>
          <a:lstStyle>
            <a:lvl1pPr>
              <a:defRPr sz="2133"/>
            </a:lvl1pPr>
            <a:lvl2pPr>
              <a:defRPr sz="1778"/>
            </a:lvl2pPr>
            <a:lvl3pPr>
              <a:defRPr sz="1600"/>
            </a:lvl3pPr>
            <a:lvl4pPr>
              <a:defRPr sz="1422"/>
            </a:lvl4pPr>
            <a:lvl5pPr>
              <a:defRPr sz="1422"/>
            </a:lvl5pPr>
            <a:lvl6pPr>
              <a:defRPr sz="1422"/>
            </a:lvl6pPr>
            <a:lvl7pPr>
              <a:defRPr sz="1422"/>
            </a:lvl7pPr>
            <a:lvl8pPr>
              <a:defRPr sz="1422"/>
            </a:lvl8pPr>
            <a:lvl9pPr>
              <a:defRPr sz="1422"/>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8" name="Rectangle 27"/>
          <p:cNvSpPr>
            <a:spLocks noGrp="1" noChangeArrowheads="1"/>
          </p:cNvSpPr>
          <p:nvPr>
            <p:ph type="sldNum" sz="quarter" idx="11"/>
          </p:nvPr>
        </p:nvSpPr>
        <p:spPr>
          <a:ln/>
        </p:spPr>
        <p:txBody>
          <a:bodyPr/>
          <a:lstStyle>
            <a:lvl1pPr>
              <a:defRPr/>
            </a:lvl1pPr>
          </a:lstStyle>
          <a:p>
            <a:pPr>
              <a:defRPr/>
            </a:pPr>
            <a:fld id="{3BBFF427-632A-4E01-AB3E-C19AFB23B092}" type="slidenum">
              <a:rPr lang="pt-BR"/>
              <a:pPr>
                <a:defRPr/>
              </a:pPr>
              <a:t>‹nº›</a:t>
            </a:fld>
            <a:endParaRPr lang="pt-BR" dirty="0"/>
          </a:p>
        </p:txBody>
      </p:sp>
      <p:sp>
        <p:nvSpPr>
          <p:cNvPr id="9"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705795409"/>
      </p:ext>
    </p:extLst>
  </p:cSld>
  <p:clrMapOvr>
    <a:masterClrMapping/>
  </p:clrMapOvr>
  <p:transition>
    <p:split orient="vert" dir="in"/>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4" name="Rectangle 27"/>
          <p:cNvSpPr>
            <a:spLocks noGrp="1" noChangeArrowheads="1"/>
          </p:cNvSpPr>
          <p:nvPr>
            <p:ph type="sldNum" sz="quarter" idx="11"/>
          </p:nvPr>
        </p:nvSpPr>
        <p:spPr>
          <a:ln/>
        </p:spPr>
        <p:txBody>
          <a:bodyPr/>
          <a:lstStyle>
            <a:lvl1pPr>
              <a:defRPr/>
            </a:lvl1pPr>
          </a:lstStyle>
          <a:p>
            <a:pPr>
              <a:defRPr/>
            </a:pPr>
            <a:fld id="{F50F4E7F-94A8-4559-A057-146C566F21C9}" type="slidenum">
              <a:rPr lang="pt-BR"/>
              <a:pPr>
                <a:defRPr/>
              </a:pPr>
              <a:t>‹nº›</a:t>
            </a:fld>
            <a:endParaRPr lang="pt-BR" dirty="0"/>
          </a:p>
        </p:txBody>
      </p:sp>
      <p:sp>
        <p:nvSpPr>
          <p:cNvPr id="5"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3255978756"/>
      </p:ext>
    </p:extLst>
  </p:cSld>
  <p:clrMapOvr>
    <a:masterClrMapping/>
  </p:clrMapOvr>
  <p:transition>
    <p:split orient="vert" dir="in"/>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3" name="Rectangle 27"/>
          <p:cNvSpPr>
            <a:spLocks noGrp="1" noChangeArrowheads="1"/>
          </p:cNvSpPr>
          <p:nvPr>
            <p:ph type="sldNum" sz="quarter" idx="11"/>
          </p:nvPr>
        </p:nvSpPr>
        <p:spPr>
          <a:ln/>
        </p:spPr>
        <p:txBody>
          <a:bodyPr/>
          <a:lstStyle>
            <a:lvl1pPr>
              <a:defRPr/>
            </a:lvl1pPr>
          </a:lstStyle>
          <a:p>
            <a:pPr>
              <a:defRPr/>
            </a:pPr>
            <a:fld id="{A2DAF1AE-1A4C-46C8-99EE-D2CB381DB4F7}" type="slidenum">
              <a:rPr lang="pt-BR"/>
              <a:pPr>
                <a:defRPr/>
              </a:pPr>
              <a:t>‹nº›</a:t>
            </a:fld>
            <a:endParaRPr lang="pt-BR" dirty="0"/>
          </a:p>
        </p:txBody>
      </p:sp>
      <p:sp>
        <p:nvSpPr>
          <p:cNvPr id="4"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1543146161"/>
      </p:ext>
    </p:extLst>
  </p:cSld>
  <p:clrMapOvr>
    <a:masterClrMapping/>
  </p:clrMapOvr>
  <p:transition>
    <p:split orient="vert" dir="in"/>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2" y="273050"/>
            <a:ext cx="3008313" cy="1162050"/>
          </a:xfrm>
        </p:spPr>
        <p:txBody>
          <a:bodyPr anchor="b"/>
          <a:lstStyle>
            <a:lvl1pPr algn="l">
              <a:defRPr sz="1778" b="1"/>
            </a:lvl1pPr>
          </a:lstStyle>
          <a:p>
            <a:r>
              <a:rPr lang="pt-BR"/>
              <a:t>Clique para editar o estilo do título mestre</a:t>
            </a:r>
          </a:p>
        </p:txBody>
      </p:sp>
      <p:sp>
        <p:nvSpPr>
          <p:cNvPr id="3" name="Espaço Reservado para Conteúdo 2"/>
          <p:cNvSpPr>
            <a:spLocks noGrp="1"/>
          </p:cNvSpPr>
          <p:nvPr>
            <p:ph idx="1"/>
          </p:nvPr>
        </p:nvSpPr>
        <p:spPr>
          <a:xfrm>
            <a:off x="3575050" y="273054"/>
            <a:ext cx="5111750" cy="5853113"/>
          </a:xfrm>
        </p:spPr>
        <p:txBody>
          <a:bodyPr/>
          <a:lstStyle>
            <a:lvl1pPr>
              <a:defRPr sz="2844"/>
            </a:lvl1pPr>
            <a:lvl2pPr>
              <a:defRPr sz="2489"/>
            </a:lvl2pPr>
            <a:lvl3pPr>
              <a:defRPr sz="2133"/>
            </a:lvl3pPr>
            <a:lvl4pPr>
              <a:defRPr sz="1778"/>
            </a:lvl4pPr>
            <a:lvl5pPr>
              <a:defRPr sz="1778"/>
            </a:lvl5pPr>
            <a:lvl6pPr>
              <a:defRPr sz="1778"/>
            </a:lvl6pPr>
            <a:lvl7pPr>
              <a:defRPr sz="1778"/>
            </a:lvl7pPr>
            <a:lvl8pPr>
              <a:defRPr sz="1778"/>
            </a:lvl8pPr>
            <a:lvl9pPr>
              <a:defRPr sz="1778"/>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2" y="1435103"/>
            <a:ext cx="3008313" cy="4691063"/>
          </a:xfrm>
        </p:spPr>
        <p:txBody>
          <a:bodyPr/>
          <a:lstStyle>
            <a:lvl1pPr marL="0" indent="0">
              <a:buNone/>
              <a:defRPr sz="1244"/>
            </a:lvl1pPr>
            <a:lvl2pPr marL="406405" indent="0">
              <a:buNone/>
              <a:defRPr sz="1067"/>
            </a:lvl2pPr>
            <a:lvl3pPr marL="812810" indent="0">
              <a:buNone/>
              <a:defRPr sz="889"/>
            </a:lvl3pPr>
            <a:lvl4pPr marL="1219215" indent="0">
              <a:buNone/>
              <a:defRPr sz="800"/>
            </a:lvl4pPr>
            <a:lvl5pPr marL="1625620" indent="0">
              <a:buNone/>
              <a:defRPr sz="800"/>
            </a:lvl5pPr>
            <a:lvl6pPr marL="2032025" indent="0">
              <a:buNone/>
              <a:defRPr sz="800"/>
            </a:lvl6pPr>
            <a:lvl7pPr marL="2438430" indent="0">
              <a:buNone/>
              <a:defRPr sz="800"/>
            </a:lvl7pPr>
            <a:lvl8pPr marL="2844836" indent="0">
              <a:buNone/>
              <a:defRPr sz="800"/>
            </a:lvl8pPr>
            <a:lvl9pPr marL="3251241" indent="0">
              <a:buNone/>
              <a:defRPr sz="800"/>
            </a:lvl9pPr>
          </a:lstStyle>
          <a:p>
            <a:pPr lvl="0"/>
            <a:r>
              <a:rPr lang="pt-BR"/>
              <a:t>Clique para editar os estilos do texto mestre</a:t>
            </a:r>
          </a:p>
        </p:txBody>
      </p:sp>
      <p:sp>
        <p:nvSpPr>
          <p:cNvPr id="5"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6" name="Rectangle 27"/>
          <p:cNvSpPr>
            <a:spLocks noGrp="1" noChangeArrowheads="1"/>
          </p:cNvSpPr>
          <p:nvPr>
            <p:ph type="sldNum" sz="quarter" idx="11"/>
          </p:nvPr>
        </p:nvSpPr>
        <p:spPr>
          <a:ln/>
        </p:spPr>
        <p:txBody>
          <a:bodyPr/>
          <a:lstStyle>
            <a:lvl1pPr>
              <a:defRPr/>
            </a:lvl1pPr>
          </a:lstStyle>
          <a:p>
            <a:pPr>
              <a:defRPr/>
            </a:pPr>
            <a:fld id="{D70301BA-8C6D-4E86-8B51-1548384D7295}" type="slidenum">
              <a:rPr lang="pt-BR"/>
              <a:pPr>
                <a:defRPr/>
              </a:pPr>
              <a:t>‹nº›</a:t>
            </a:fld>
            <a:endParaRPr lang="pt-BR" dirty="0"/>
          </a:p>
        </p:txBody>
      </p:sp>
      <p:sp>
        <p:nvSpPr>
          <p:cNvPr id="7"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3610993591"/>
      </p:ext>
    </p:extLst>
  </p:cSld>
  <p:clrMapOvr>
    <a:masterClrMapping/>
  </p:clrMapOvr>
  <p:transition>
    <p:split orient="vert" dir="in"/>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idx="1"/>
          </p:nvPr>
        </p:nvSpPr>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4">
            <a:extLst>
              <a:ext uri="{FF2B5EF4-FFF2-40B4-BE49-F238E27FC236}">
                <a16:creationId xmlns:a16="http://schemas.microsoft.com/office/drawing/2014/main" id="{4656E83E-4C52-44E5-BFB0-0CAEF5E1175D}"/>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5" name="Rectangle 5">
            <a:extLst>
              <a:ext uri="{FF2B5EF4-FFF2-40B4-BE49-F238E27FC236}">
                <a16:creationId xmlns:a16="http://schemas.microsoft.com/office/drawing/2014/main" id="{E465FC2E-900C-443A-B5B4-CD4614BB8E89}"/>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6" name="Rectangle 6">
            <a:extLst>
              <a:ext uri="{FF2B5EF4-FFF2-40B4-BE49-F238E27FC236}">
                <a16:creationId xmlns:a16="http://schemas.microsoft.com/office/drawing/2014/main" id="{EF519DCF-D5C4-4AC4-A1DB-6A60EC6002AC}"/>
              </a:ext>
            </a:extLst>
          </p:cNvPr>
          <p:cNvSpPr>
            <a:spLocks noGrp="1" noChangeArrowheads="1"/>
          </p:cNvSpPr>
          <p:nvPr>
            <p:ph type="sldNum" sz="quarter" idx="12"/>
          </p:nvPr>
        </p:nvSpPr>
        <p:spPr>
          <a:ln/>
        </p:spPr>
        <p:txBody>
          <a:bodyPr/>
          <a:lstStyle>
            <a:lvl1pPr>
              <a:defRPr/>
            </a:lvl1pPr>
          </a:lstStyle>
          <a:p>
            <a:pPr>
              <a:defRPr/>
            </a:pPr>
            <a:fld id="{AAD88AC4-79DC-4064-88D7-AB515923F29C}" type="slidenum">
              <a:rPr lang="pt-BR" altLang="pt-BR"/>
              <a:pPr>
                <a:defRPr/>
              </a:pPr>
              <a:t>‹nº›</a:t>
            </a:fld>
            <a:endParaRPr lang="pt-BR" altLang="pt-BR" dirty="0"/>
          </a:p>
        </p:txBody>
      </p:sp>
    </p:spTree>
    <p:extLst>
      <p:ext uri="{BB962C8B-B14F-4D97-AF65-F5344CB8AC3E}">
        <p14:creationId xmlns:p14="http://schemas.microsoft.com/office/powerpoint/2010/main" val="11773990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1778"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2844"/>
            </a:lvl1pPr>
            <a:lvl2pPr marL="406405" indent="0">
              <a:buNone/>
              <a:defRPr sz="2489"/>
            </a:lvl2pPr>
            <a:lvl3pPr marL="812810" indent="0">
              <a:buNone/>
              <a:defRPr sz="2133"/>
            </a:lvl3pPr>
            <a:lvl4pPr marL="1219215" indent="0">
              <a:buNone/>
              <a:defRPr sz="1778"/>
            </a:lvl4pPr>
            <a:lvl5pPr marL="1625620" indent="0">
              <a:buNone/>
              <a:defRPr sz="1778"/>
            </a:lvl5pPr>
            <a:lvl6pPr marL="2032025" indent="0">
              <a:buNone/>
              <a:defRPr sz="1778"/>
            </a:lvl6pPr>
            <a:lvl7pPr marL="2438430" indent="0">
              <a:buNone/>
              <a:defRPr sz="1778"/>
            </a:lvl7pPr>
            <a:lvl8pPr marL="2844836" indent="0">
              <a:buNone/>
              <a:defRPr sz="1778"/>
            </a:lvl8pPr>
            <a:lvl9pPr marL="3251241" indent="0">
              <a:buNone/>
              <a:defRPr sz="1778"/>
            </a:lvl9pPr>
          </a:lstStyle>
          <a:p>
            <a:pPr lvl="0"/>
            <a:endParaRPr lang="pt-BR" noProof="0"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244"/>
            </a:lvl1pPr>
            <a:lvl2pPr marL="406405" indent="0">
              <a:buNone/>
              <a:defRPr sz="1067"/>
            </a:lvl2pPr>
            <a:lvl3pPr marL="812810" indent="0">
              <a:buNone/>
              <a:defRPr sz="889"/>
            </a:lvl3pPr>
            <a:lvl4pPr marL="1219215" indent="0">
              <a:buNone/>
              <a:defRPr sz="800"/>
            </a:lvl4pPr>
            <a:lvl5pPr marL="1625620" indent="0">
              <a:buNone/>
              <a:defRPr sz="800"/>
            </a:lvl5pPr>
            <a:lvl6pPr marL="2032025" indent="0">
              <a:buNone/>
              <a:defRPr sz="800"/>
            </a:lvl6pPr>
            <a:lvl7pPr marL="2438430" indent="0">
              <a:buNone/>
              <a:defRPr sz="800"/>
            </a:lvl7pPr>
            <a:lvl8pPr marL="2844836" indent="0">
              <a:buNone/>
              <a:defRPr sz="800"/>
            </a:lvl8pPr>
            <a:lvl9pPr marL="3251241" indent="0">
              <a:buNone/>
              <a:defRPr sz="800"/>
            </a:lvl9pPr>
          </a:lstStyle>
          <a:p>
            <a:pPr lvl="0"/>
            <a:r>
              <a:rPr lang="pt-BR"/>
              <a:t>Clique para editar os estilos do texto mestre</a:t>
            </a:r>
          </a:p>
        </p:txBody>
      </p:sp>
      <p:sp>
        <p:nvSpPr>
          <p:cNvPr id="5"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6" name="Rectangle 27"/>
          <p:cNvSpPr>
            <a:spLocks noGrp="1" noChangeArrowheads="1"/>
          </p:cNvSpPr>
          <p:nvPr>
            <p:ph type="sldNum" sz="quarter" idx="11"/>
          </p:nvPr>
        </p:nvSpPr>
        <p:spPr>
          <a:ln/>
        </p:spPr>
        <p:txBody>
          <a:bodyPr/>
          <a:lstStyle>
            <a:lvl1pPr>
              <a:defRPr/>
            </a:lvl1pPr>
          </a:lstStyle>
          <a:p>
            <a:pPr>
              <a:defRPr/>
            </a:pPr>
            <a:fld id="{E6CB7E6C-7466-46BE-8894-8478A8698F54}" type="slidenum">
              <a:rPr lang="pt-BR"/>
              <a:pPr>
                <a:defRPr/>
              </a:pPr>
              <a:t>‹nº›</a:t>
            </a:fld>
            <a:endParaRPr lang="pt-BR" dirty="0"/>
          </a:p>
        </p:txBody>
      </p:sp>
      <p:sp>
        <p:nvSpPr>
          <p:cNvPr id="7"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1893570564"/>
      </p:ext>
    </p:extLst>
  </p:cSld>
  <p:clrMapOvr>
    <a:masterClrMapping/>
  </p:clrMapOvr>
  <p:transition>
    <p:split orient="vert" dir="in"/>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5" name="Rectangle 27"/>
          <p:cNvSpPr>
            <a:spLocks noGrp="1" noChangeArrowheads="1"/>
          </p:cNvSpPr>
          <p:nvPr>
            <p:ph type="sldNum" sz="quarter" idx="11"/>
          </p:nvPr>
        </p:nvSpPr>
        <p:spPr>
          <a:ln/>
        </p:spPr>
        <p:txBody>
          <a:bodyPr/>
          <a:lstStyle>
            <a:lvl1pPr>
              <a:defRPr/>
            </a:lvl1pPr>
          </a:lstStyle>
          <a:p>
            <a:pPr>
              <a:defRPr/>
            </a:pPr>
            <a:fld id="{5C534BBE-57FE-48B9-A01D-2BEBE7FE417B}" type="slidenum">
              <a:rPr lang="pt-BR"/>
              <a:pPr>
                <a:defRPr/>
              </a:pPr>
              <a:t>‹nº›</a:t>
            </a:fld>
            <a:endParaRPr lang="pt-BR" dirty="0"/>
          </a:p>
        </p:txBody>
      </p:sp>
      <p:sp>
        <p:nvSpPr>
          <p:cNvPr id="6"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850023549"/>
      </p:ext>
    </p:extLst>
  </p:cSld>
  <p:clrMapOvr>
    <a:masterClrMapping/>
  </p:clrMapOvr>
  <p:transition>
    <p:split orient="vert" dir="in"/>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7813"/>
            <a:ext cx="2057400" cy="5853112"/>
          </a:xfr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457200" y="277813"/>
            <a:ext cx="6019800" cy="5853112"/>
          </a:xfr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Rectangle 26"/>
          <p:cNvSpPr>
            <a:spLocks noGrp="1" noChangeArrowheads="1"/>
          </p:cNvSpPr>
          <p:nvPr>
            <p:ph type="ftr" sz="quarter" idx="10"/>
          </p:nvPr>
        </p:nvSpPr>
        <p:spPr>
          <a:ln/>
        </p:spPr>
        <p:txBody>
          <a:bodyPr/>
          <a:lstStyle>
            <a:lvl1pPr>
              <a:defRPr/>
            </a:lvl1pPr>
          </a:lstStyle>
          <a:p>
            <a:pPr>
              <a:defRPr/>
            </a:pPr>
            <a:endParaRPr lang="pt-BR" dirty="0"/>
          </a:p>
        </p:txBody>
      </p:sp>
      <p:sp>
        <p:nvSpPr>
          <p:cNvPr id="5" name="Rectangle 27"/>
          <p:cNvSpPr>
            <a:spLocks noGrp="1" noChangeArrowheads="1"/>
          </p:cNvSpPr>
          <p:nvPr>
            <p:ph type="sldNum" sz="quarter" idx="11"/>
          </p:nvPr>
        </p:nvSpPr>
        <p:spPr>
          <a:ln/>
        </p:spPr>
        <p:txBody>
          <a:bodyPr/>
          <a:lstStyle>
            <a:lvl1pPr>
              <a:defRPr/>
            </a:lvl1pPr>
          </a:lstStyle>
          <a:p>
            <a:pPr>
              <a:defRPr/>
            </a:pPr>
            <a:fld id="{0CE20B03-FE29-4360-9BDA-C72D4C314F9C}" type="slidenum">
              <a:rPr lang="pt-BR"/>
              <a:pPr>
                <a:defRPr/>
              </a:pPr>
              <a:t>‹nº›</a:t>
            </a:fld>
            <a:endParaRPr lang="pt-BR" dirty="0"/>
          </a:p>
        </p:txBody>
      </p:sp>
      <p:sp>
        <p:nvSpPr>
          <p:cNvPr id="6" name="Rectangle 28"/>
          <p:cNvSpPr>
            <a:spLocks noGrp="1" noChangeArrowheads="1"/>
          </p:cNvSpPr>
          <p:nvPr>
            <p:ph type="dt" sz="half" idx="12"/>
          </p:nvPr>
        </p:nvSpPr>
        <p:spPr>
          <a:ln/>
        </p:spPr>
        <p:txBody>
          <a:bodyPr/>
          <a:lstStyle>
            <a:lvl1pPr>
              <a:defRPr/>
            </a:lvl1pPr>
          </a:lstStyle>
          <a:p>
            <a:pPr>
              <a:defRPr/>
            </a:pPr>
            <a:endParaRPr lang="pt-BR" dirty="0"/>
          </a:p>
        </p:txBody>
      </p:sp>
    </p:spTree>
    <p:extLst>
      <p:ext uri="{BB962C8B-B14F-4D97-AF65-F5344CB8AC3E}">
        <p14:creationId xmlns:p14="http://schemas.microsoft.com/office/powerpoint/2010/main" val="3506497099"/>
      </p:ext>
    </p:extLst>
  </p:cSld>
  <p:clrMapOvr>
    <a:masterClrMapping/>
  </p:clrMapOvr>
  <p:transition>
    <p:split orient="vert" dir="in"/>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E39D1-DD5E-42C4-8B00-DBBAB79ED089}"/>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6CB78F1E-3B71-4E92-BBF7-E8F08FC60AB1}"/>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0DC8814-D073-4D76-9F92-36C55B59D427}"/>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5C2EF26E-2214-4F52-B4BD-92DD32DF5EB9}"/>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CE72C623-17EE-44E3-8040-8B68B660DECF}"/>
              </a:ext>
            </a:extLst>
          </p:cNvPr>
          <p:cNvSpPr>
            <a:spLocks noGrp="1"/>
          </p:cNvSpPr>
          <p:nvPr>
            <p:ph type="sldNum" sz="quarter" idx="12"/>
          </p:nvPr>
        </p:nvSpPr>
        <p:spPr/>
        <p:txBody>
          <a:bodyPr/>
          <a:lstStyle>
            <a:lvl1pPr>
              <a:defRPr/>
            </a:lvl1pPr>
          </a:lstStyle>
          <a:p>
            <a:fld id="{904EA981-47B8-4344-907A-13D14EAA55BE}" type="slidenum">
              <a:rPr lang="pt-BR" altLang="pt-BR"/>
              <a:pPr/>
              <a:t>‹nº›</a:t>
            </a:fld>
            <a:endParaRPr lang="pt-BR" altLang="pt-BR" dirty="0"/>
          </a:p>
        </p:txBody>
      </p:sp>
    </p:spTree>
    <p:extLst>
      <p:ext uri="{BB962C8B-B14F-4D97-AF65-F5344CB8AC3E}">
        <p14:creationId xmlns:p14="http://schemas.microsoft.com/office/powerpoint/2010/main" val="214673639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52F59A-D4C0-4520-8F3F-DD9F1B2EF41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9D0544F-7632-4724-8951-83BE144AA9C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9EBA32F-0F2E-45F2-A195-62066FAADCD7}"/>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421C545D-0921-4414-BB86-CE106D71A7AF}"/>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864C55B2-32DD-4216-98DA-F9B934A372DA}"/>
              </a:ext>
            </a:extLst>
          </p:cNvPr>
          <p:cNvSpPr>
            <a:spLocks noGrp="1"/>
          </p:cNvSpPr>
          <p:nvPr>
            <p:ph type="sldNum" sz="quarter" idx="12"/>
          </p:nvPr>
        </p:nvSpPr>
        <p:spPr/>
        <p:txBody>
          <a:bodyPr/>
          <a:lstStyle>
            <a:lvl1pPr>
              <a:defRPr/>
            </a:lvl1pPr>
          </a:lstStyle>
          <a:p>
            <a:fld id="{9C8415B8-F3E8-473B-A477-C72ACFBD0360}" type="slidenum">
              <a:rPr lang="pt-BR" altLang="pt-BR"/>
              <a:pPr/>
              <a:t>‹nº›</a:t>
            </a:fld>
            <a:endParaRPr lang="pt-BR" altLang="pt-BR" dirty="0"/>
          </a:p>
        </p:txBody>
      </p:sp>
    </p:spTree>
    <p:extLst>
      <p:ext uri="{BB962C8B-B14F-4D97-AF65-F5344CB8AC3E}">
        <p14:creationId xmlns:p14="http://schemas.microsoft.com/office/powerpoint/2010/main" val="420798741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6196E-9D95-45CC-B86C-38BA6AAE76A9}"/>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C18C01A-1995-4C76-826A-CDC4DC7358C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B5205E9-2B73-4E18-9BFB-C28C17E57C09}"/>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3FDE040C-9E66-417B-8CFF-4A9CC298A89E}"/>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509E8FC1-FB12-4E56-81B4-E79D8A8004F2}"/>
              </a:ext>
            </a:extLst>
          </p:cNvPr>
          <p:cNvSpPr>
            <a:spLocks noGrp="1"/>
          </p:cNvSpPr>
          <p:nvPr>
            <p:ph type="sldNum" sz="quarter" idx="12"/>
          </p:nvPr>
        </p:nvSpPr>
        <p:spPr/>
        <p:txBody>
          <a:bodyPr/>
          <a:lstStyle>
            <a:lvl1pPr>
              <a:defRPr/>
            </a:lvl1pPr>
          </a:lstStyle>
          <a:p>
            <a:fld id="{C7E6BA06-DE2B-465C-B8D4-A5A3151545AD}" type="slidenum">
              <a:rPr lang="pt-BR" altLang="pt-BR"/>
              <a:pPr/>
              <a:t>‹nº›</a:t>
            </a:fld>
            <a:endParaRPr lang="pt-BR" altLang="pt-BR" dirty="0"/>
          </a:p>
        </p:txBody>
      </p:sp>
    </p:spTree>
    <p:extLst>
      <p:ext uri="{BB962C8B-B14F-4D97-AF65-F5344CB8AC3E}">
        <p14:creationId xmlns:p14="http://schemas.microsoft.com/office/powerpoint/2010/main" val="351595354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51060E-BB26-4AD1-91D5-52FAB70CD26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9159072-32D1-46C4-80BB-D6882B2C2E06}"/>
              </a:ext>
            </a:extLst>
          </p:cNvPr>
          <p:cNvSpPr>
            <a:spLocks noGrp="1"/>
          </p:cNvSpPr>
          <p:nvPr>
            <p:ph sz="half" idx="1"/>
          </p:nvPr>
        </p:nvSpPr>
        <p:spPr>
          <a:xfrm>
            <a:off x="457200" y="1600200"/>
            <a:ext cx="4038600" cy="452596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DB6A231-E58B-4F89-9FB3-1F86B5257820}"/>
              </a:ext>
            </a:extLst>
          </p:cNvPr>
          <p:cNvSpPr>
            <a:spLocks noGrp="1"/>
          </p:cNvSpPr>
          <p:nvPr>
            <p:ph sz="half" idx="2"/>
          </p:nvPr>
        </p:nvSpPr>
        <p:spPr>
          <a:xfrm>
            <a:off x="4648200" y="1600200"/>
            <a:ext cx="4038600" cy="452596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390241C-B8F4-4DE7-8300-36403900847D}"/>
              </a:ext>
            </a:extLst>
          </p:cNvPr>
          <p:cNvSpPr>
            <a:spLocks noGrp="1"/>
          </p:cNvSpPr>
          <p:nvPr>
            <p:ph type="dt" sz="half" idx="10"/>
          </p:nvPr>
        </p:nvSpPr>
        <p:spPr/>
        <p:txBody>
          <a:bodyPr/>
          <a:lstStyle>
            <a:lvl1pPr>
              <a:defRPr/>
            </a:lvl1pPr>
          </a:lstStyle>
          <a:p>
            <a:endParaRPr lang="pt-BR" altLang="pt-BR" dirty="0"/>
          </a:p>
        </p:txBody>
      </p:sp>
      <p:sp>
        <p:nvSpPr>
          <p:cNvPr id="6" name="Espaço Reservado para Rodapé 5">
            <a:extLst>
              <a:ext uri="{FF2B5EF4-FFF2-40B4-BE49-F238E27FC236}">
                <a16:creationId xmlns:a16="http://schemas.microsoft.com/office/drawing/2014/main" id="{BFDC8EC8-F423-49C8-80BC-981ABC30C05B}"/>
              </a:ext>
            </a:extLst>
          </p:cNvPr>
          <p:cNvSpPr>
            <a:spLocks noGrp="1"/>
          </p:cNvSpPr>
          <p:nvPr>
            <p:ph type="ftr" sz="quarter" idx="11"/>
          </p:nvPr>
        </p:nvSpPr>
        <p:spPr/>
        <p:txBody>
          <a:bodyPr/>
          <a:lstStyle>
            <a:lvl1pPr>
              <a:defRPr/>
            </a:lvl1pPr>
          </a:lstStyle>
          <a:p>
            <a:endParaRPr lang="pt-BR" altLang="pt-BR" dirty="0"/>
          </a:p>
        </p:txBody>
      </p:sp>
      <p:sp>
        <p:nvSpPr>
          <p:cNvPr id="7" name="Espaço Reservado para Número de Slide 6">
            <a:extLst>
              <a:ext uri="{FF2B5EF4-FFF2-40B4-BE49-F238E27FC236}">
                <a16:creationId xmlns:a16="http://schemas.microsoft.com/office/drawing/2014/main" id="{AFDB13C7-3836-4299-8CDE-4EA70DDDEFA0}"/>
              </a:ext>
            </a:extLst>
          </p:cNvPr>
          <p:cNvSpPr>
            <a:spLocks noGrp="1"/>
          </p:cNvSpPr>
          <p:nvPr>
            <p:ph type="sldNum" sz="quarter" idx="12"/>
          </p:nvPr>
        </p:nvSpPr>
        <p:spPr/>
        <p:txBody>
          <a:bodyPr/>
          <a:lstStyle>
            <a:lvl1pPr>
              <a:defRPr/>
            </a:lvl1pPr>
          </a:lstStyle>
          <a:p>
            <a:fld id="{8015245D-3905-4197-946F-476F558284DF}" type="slidenum">
              <a:rPr lang="pt-BR" altLang="pt-BR"/>
              <a:pPr/>
              <a:t>‹nº›</a:t>
            </a:fld>
            <a:endParaRPr lang="pt-BR" altLang="pt-BR" dirty="0"/>
          </a:p>
        </p:txBody>
      </p:sp>
    </p:spTree>
    <p:extLst>
      <p:ext uri="{BB962C8B-B14F-4D97-AF65-F5344CB8AC3E}">
        <p14:creationId xmlns:p14="http://schemas.microsoft.com/office/powerpoint/2010/main" val="3451183272"/>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6804D7-5919-488A-91E6-1080B04A25F9}"/>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72E90CC-6A6F-4097-B20B-B9204108A967}"/>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E182F8-2640-4BC9-BF8B-953F2143EC04}"/>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19D7A0-FDAA-4679-A5F8-E1BEB587B484}"/>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4868CD2-5F0B-4457-954A-CED86D1AF6FA}"/>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D18EF34-1C41-4A99-BA59-0A74611A3CE7}"/>
              </a:ext>
            </a:extLst>
          </p:cNvPr>
          <p:cNvSpPr>
            <a:spLocks noGrp="1"/>
          </p:cNvSpPr>
          <p:nvPr>
            <p:ph type="dt" sz="half" idx="10"/>
          </p:nvPr>
        </p:nvSpPr>
        <p:spPr/>
        <p:txBody>
          <a:bodyPr/>
          <a:lstStyle>
            <a:lvl1pPr>
              <a:defRPr/>
            </a:lvl1pPr>
          </a:lstStyle>
          <a:p>
            <a:endParaRPr lang="pt-BR" altLang="pt-BR" dirty="0"/>
          </a:p>
        </p:txBody>
      </p:sp>
      <p:sp>
        <p:nvSpPr>
          <p:cNvPr id="8" name="Espaço Reservado para Rodapé 7">
            <a:extLst>
              <a:ext uri="{FF2B5EF4-FFF2-40B4-BE49-F238E27FC236}">
                <a16:creationId xmlns:a16="http://schemas.microsoft.com/office/drawing/2014/main" id="{6C451348-5CD7-4170-923D-08920BA86244}"/>
              </a:ext>
            </a:extLst>
          </p:cNvPr>
          <p:cNvSpPr>
            <a:spLocks noGrp="1"/>
          </p:cNvSpPr>
          <p:nvPr>
            <p:ph type="ftr" sz="quarter" idx="11"/>
          </p:nvPr>
        </p:nvSpPr>
        <p:spPr/>
        <p:txBody>
          <a:bodyPr/>
          <a:lstStyle>
            <a:lvl1pPr>
              <a:defRPr/>
            </a:lvl1pPr>
          </a:lstStyle>
          <a:p>
            <a:endParaRPr lang="pt-BR" altLang="pt-BR" dirty="0"/>
          </a:p>
        </p:txBody>
      </p:sp>
      <p:sp>
        <p:nvSpPr>
          <p:cNvPr id="9" name="Espaço Reservado para Número de Slide 8">
            <a:extLst>
              <a:ext uri="{FF2B5EF4-FFF2-40B4-BE49-F238E27FC236}">
                <a16:creationId xmlns:a16="http://schemas.microsoft.com/office/drawing/2014/main" id="{C4994056-2C25-47FF-AFE2-B88238B21328}"/>
              </a:ext>
            </a:extLst>
          </p:cNvPr>
          <p:cNvSpPr>
            <a:spLocks noGrp="1"/>
          </p:cNvSpPr>
          <p:nvPr>
            <p:ph type="sldNum" sz="quarter" idx="12"/>
          </p:nvPr>
        </p:nvSpPr>
        <p:spPr/>
        <p:txBody>
          <a:bodyPr/>
          <a:lstStyle>
            <a:lvl1pPr>
              <a:defRPr/>
            </a:lvl1pPr>
          </a:lstStyle>
          <a:p>
            <a:fld id="{4D282469-9D0A-4C9D-8C3D-EE68992471E0}" type="slidenum">
              <a:rPr lang="pt-BR" altLang="pt-BR"/>
              <a:pPr/>
              <a:t>‹nº›</a:t>
            </a:fld>
            <a:endParaRPr lang="pt-BR" altLang="pt-BR" dirty="0"/>
          </a:p>
        </p:txBody>
      </p:sp>
    </p:spTree>
    <p:extLst>
      <p:ext uri="{BB962C8B-B14F-4D97-AF65-F5344CB8AC3E}">
        <p14:creationId xmlns:p14="http://schemas.microsoft.com/office/powerpoint/2010/main" val="85996637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2AD998-68BA-474A-BFD8-4A2A67DF2D6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FB822EC-AF40-439E-8C58-DE110C918D6B}"/>
              </a:ext>
            </a:extLst>
          </p:cNvPr>
          <p:cNvSpPr>
            <a:spLocks noGrp="1"/>
          </p:cNvSpPr>
          <p:nvPr>
            <p:ph type="dt" sz="half" idx="10"/>
          </p:nvPr>
        </p:nvSpPr>
        <p:spPr/>
        <p:txBody>
          <a:bodyPr/>
          <a:lstStyle>
            <a:lvl1pPr>
              <a:defRPr/>
            </a:lvl1pPr>
          </a:lstStyle>
          <a:p>
            <a:endParaRPr lang="pt-BR" altLang="pt-BR" dirty="0"/>
          </a:p>
        </p:txBody>
      </p:sp>
      <p:sp>
        <p:nvSpPr>
          <p:cNvPr id="4" name="Espaço Reservado para Rodapé 3">
            <a:extLst>
              <a:ext uri="{FF2B5EF4-FFF2-40B4-BE49-F238E27FC236}">
                <a16:creationId xmlns:a16="http://schemas.microsoft.com/office/drawing/2014/main" id="{99C24DED-BEBF-4B0B-989B-2E307A18AB17}"/>
              </a:ext>
            </a:extLst>
          </p:cNvPr>
          <p:cNvSpPr>
            <a:spLocks noGrp="1"/>
          </p:cNvSpPr>
          <p:nvPr>
            <p:ph type="ftr" sz="quarter" idx="11"/>
          </p:nvPr>
        </p:nvSpPr>
        <p:spPr/>
        <p:txBody>
          <a:bodyPr/>
          <a:lstStyle>
            <a:lvl1pPr>
              <a:defRPr/>
            </a:lvl1pPr>
          </a:lstStyle>
          <a:p>
            <a:endParaRPr lang="pt-BR" altLang="pt-BR" dirty="0"/>
          </a:p>
        </p:txBody>
      </p:sp>
      <p:sp>
        <p:nvSpPr>
          <p:cNvPr id="5" name="Espaço Reservado para Número de Slide 4">
            <a:extLst>
              <a:ext uri="{FF2B5EF4-FFF2-40B4-BE49-F238E27FC236}">
                <a16:creationId xmlns:a16="http://schemas.microsoft.com/office/drawing/2014/main" id="{8C37E685-EE84-4C18-B25F-517F654C8BD2}"/>
              </a:ext>
            </a:extLst>
          </p:cNvPr>
          <p:cNvSpPr>
            <a:spLocks noGrp="1"/>
          </p:cNvSpPr>
          <p:nvPr>
            <p:ph type="sldNum" sz="quarter" idx="12"/>
          </p:nvPr>
        </p:nvSpPr>
        <p:spPr/>
        <p:txBody>
          <a:bodyPr/>
          <a:lstStyle>
            <a:lvl1pPr>
              <a:defRPr/>
            </a:lvl1pPr>
          </a:lstStyle>
          <a:p>
            <a:fld id="{8FC08140-A2E9-4C7A-AA0D-EF74B1AC4B3A}" type="slidenum">
              <a:rPr lang="pt-BR" altLang="pt-BR"/>
              <a:pPr/>
              <a:t>‹nº›</a:t>
            </a:fld>
            <a:endParaRPr lang="pt-BR" altLang="pt-BR" dirty="0"/>
          </a:p>
        </p:txBody>
      </p:sp>
    </p:spTree>
    <p:extLst>
      <p:ext uri="{BB962C8B-B14F-4D97-AF65-F5344CB8AC3E}">
        <p14:creationId xmlns:p14="http://schemas.microsoft.com/office/powerpoint/2010/main" val="1310601794"/>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A4142C3-7A0A-41E2-8FF1-E81C03717211}"/>
              </a:ext>
            </a:extLst>
          </p:cNvPr>
          <p:cNvSpPr>
            <a:spLocks noGrp="1"/>
          </p:cNvSpPr>
          <p:nvPr>
            <p:ph type="dt" sz="half" idx="10"/>
          </p:nvPr>
        </p:nvSpPr>
        <p:spPr/>
        <p:txBody>
          <a:bodyPr/>
          <a:lstStyle>
            <a:lvl1pPr>
              <a:defRPr/>
            </a:lvl1pPr>
          </a:lstStyle>
          <a:p>
            <a:endParaRPr lang="pt-BR" altLang="pt-BR" dirty="0"/>
          </a:p>
        </p:txBody>
      </p:sp>
      <p:sp>
        <p:nvSpPr>
          <p:cNvPr id="3" name="Espaço Reservado para Rodapé 2">
            <a:extLst>
              <a:ext uri="{FF2B5EF4-FFF2-40B4-BE49-F238E27FC236}">
                <a16:creationId xmlns:a16="http://schemas.microsoft.com/office/drawing/2014/main" id="{2BC9877D-9115-4515-B1F0-027D2E7F4AFE}"/>
              </a:ext>
            </a:extLst>
          </p:cNvPr>
          <p:cNvSpPr>
            <a:spLocks noGrp="1"/>
          </p:cNvSpPr>
          <p:nvPr>
            <p:ph type="ftr" sz="quarter" idx="11"/>
          </p:nvPr>
        </p:nvSpPr>
        <p:spPr/>
        <p:txBody>
          <a:bodyPr/>
          <a:lstStyle>
            <a:lvl1pPr>
              <a:defRPr/>
            </a:lvl1pPr>
          </a:lstStyle>
          <a:p>
            <a:endParaRPr lang="pt-BR" altLang="pt-BR" dirty="0"/>
          </a:p>
        </p:txBody>
      </p:sp>
      <p:sp>
        <p:nvSpPr>
          <p:cNvPr id="4" name="Espaço Reservado para Número de Slide 3">
            <a:extLst>
              <a:ext uri="{FF2B5EF4-FFF2-40B4-BE49-F238E27FC236}">
                <a16:creationId xmlns:a16="http://schemas.microsoft.com/office/drawing/2014/main" id="{B448B266-C329-41EE-8AA1-0DD7B10060E5}"/>
              </a:ext>
            </a:extLst>
          </p:cNvPr>
          <p:cNvSpPr>
            <a:spLocks noGrp="1"/>
          </p:cNvSpPr>
          <p:nvPr>
            <p:ph type="sldNum" sz="quarter" idx="12"/>
          </p:nvPr>
        </p:nvSpPr>
        <p:spPr/>
        <p:txBody>
          <a:bodyPr/>
          <a:lstStyle>
            <a:lvl1pPr>
              <a:defRPr/>
            </a:lvl1pPr>
          </a:lstStyle>
          <a:p>
            <a:fld id="{99751F8D-DD2E-4AF0-8275-A590701A5C6D}" type="slidenum">
              <a:rPr lang="pt-BR" altLang="pt-BR"/>
              <a:pPr/>
              <a:t>‹nº›</a:t>
            </a:fld>
            <a:endParaRPr lang="pt-BR" altLang="pt-BR" dirty="0"/>
          </a:p>
        </p:txBody>
      </p:sp>
    </p:spTree>
    <p:extLst>
      <p:ext uri="{BB962C8B-B14F-4D97-AF65-F5344CB8AC3E}">
        <p14:creationId xmlns:p14="http://schemas.microsoft.com/office/powerpoint/2010/main" val="3420306126"/>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
        <p:nvSpPr>
          <p:cNvPr id="4" name="Rectangle 4">
            <a:extLst>
              <a:ext uri="{FF2B5EF4-FFF2-40B4-BE49-F238E27FC236}">
                <a16:creationId xmlns:a16="http://schemas.microsoft.com/office/drawing/2014/main" id="{9067138D-6A6C-4D10-98B1-57B20F1B0833}"/>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5" name="Rectangle 5">
            <a:extLst>
              <a:ext uri="{FF2B5EF4-FFF2-40B4-BE49-F238E27FC236}">
                <a16:creationId xmlns:a16="http://schemas.microsoft.com/office/drawing/2014/main" id="{CBA1D413-B43E-4DA6-A4D1-EFD3E4E074DA}"/>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6" name="Rectangle 6">
            <a:extLst>
              <a:ext uri="{FF2B5EF4-FFF2-40B4-BE49-F238E27FC236}">
                <a16:creationId xmlns:a16="http://schemas.microsoft.com/office/drawing/2014/main" id="{12324C6D-3FC4-435E-9D6B-D97F4C930D84}"/>
              </a:ext>
            </a:extLst>
          </p:cNvPr>
          <p:cNvSpPr>
            <a:spLocks noGrp="1" noChangeArrowheads="1"/>
          </p:cNvSpPr>
          <p:nvPr>
            <p:ph type="sldNum" sz="quarter" idx="12"/>
          </p:nvPr>
        </p:nvSpPr>
        <p:spPr>
          <a:ln/>
        </p:spPr>
        <p:txBody>
          <a:bodyPr/>
          <a:lstStyle>
            <a:lvl1pPr>
              <a:defRPr/>
            </a:lvl1pPr>
          </a:lstStyle>
          <a:p>
            <a:pPr>
              <a:defRPr/>
            </a:pPr>
            <a:fld id="{8E83B0D5-9DB0-400D-BA33-647B5DF74093}" type="slidenum">
              <a:rPr lang="pt-BR" altLang="pt-BR"/>
              <a:pPr>
                <a:defRPr/>
              </a:pPr>
              <a:t>‹nº›</a:t>
            </a:fld>
            <a:endParaRPr lang="pt-BR" altLang="pt-BR" dirty="0"/>
          </a:p>
        </p:txBody>
      </p:sp>
    </p:spTree>
    <p:extLst>
      <p:ext uri="{BB962C8B-B14F-4D97-AF65-F5344CB8AC3E}">
        <p14:creationId xmlns:p14="http://schemas.microsoft.com/office/powerpoint/2010/main" val="1916647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D1A4EE-BBEC-4AFE-BC9F-A8F44FF52BF3}"/>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636DA56-6141-4326-B23A-78F59531858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1FBAEA23-DD5A-4ECE-A21B-BADEF9B2C62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2B6AAAB-6A65-419D-A3D3-2464AB40C132}"/>
              </a:ext>
            </a:extLst>
          </p:cNvPr>
          <p:cNvSpPr>
            <a:spLocks noGrp="1"/>
          </p:cNvSpPr>
          <p:nvPr>
            <p:ph type="dt" sz="half" idx="10"/>
          </p:nvPr>
        </p:nvSpPr>
        <p:spPr/>
        <p:txBody>
          <a:bodyPr/>
          <a:lstStyle>
            <a:lvl1pPr>
              <a:defRPr/>
            </a:lvl1pPr>
          </a:lstStyle>
          <a:p>
            <a:endParaRPr lang="pt-BR" altLang="pt-BR" dirty="0"/>
          </a:p>
        </p:txBody>
      </p:sp>
      <p:sp>
        <p:nvSpPr>
          <p:cNvPr id="6" name="Espaço Reservado para Rodapé 5">
            <a:extLst>
              <a:ext uri="{FF2B5EF4-FFF2-40B4-BE49-F238E27FC236}">
                <a16:creationId xmlns:a16="http://schemas.microsoft.com/office/drawing/2014/main" id="{69E6EBBB-7F9D-45D2-9CE9-954C05A12E4D}"/>
              </a:ext>
            </a:extLst>
          </p:cNvPr>
          <p:cNvSpPr>
            <a:spLocks noGrp="1"/>
          </p:cNvSpPr>
          <p:nvPr>
            <p:ph type="ftr" sz="quarter" idx="11"/>
          </p:nvPr>
        </p:nvSpPr>
        <p:spPr/>
        <p:txBody>
          <a:bodyPr/>
          <a:lstStyle>
            <a:lvl1pPr>
              <a:defRPr/>
            </a:lvl1pPr>
          </a:lstStyle>
          <a:p>
            <a:endParaRPr lang="pt-BR" altLang="pt-BR" dirty="0"/>
          </a:p>
        </p:txBody>
      </p:sp>
      <p:sp>
        <p:nvSpPr>
          <p:cNvPr id="7" name="Espaço Reservado para Número de Slide 6">
            <a:extLst>
              <a:ext uri="{FF2B5EF4-FFF2-40B4-BE49-F238E27FC236}">
                <a16:creationId xmlns:a16="http://schemas.microsoft.com/office/drawing/2014/main" id="{F5530994-CB8A-4319-9DCE-FC9FEC424B24}"/>
              </a:ext>
            </a:extLst>
          </p:cNvPr>
          <p:cNvSpPr>
            <a:spLocks noGrp="1"/>
          </p:cNvSpPr>
          <p:nvPr>
            <p:ph type="sldNum" sz="quarter" idx="12"/>
          </p:nvPr>
        </p:nvSpPr>
        <p:spPr/>
        <p:txBody>
          <a:bodyPr/>
          <a:lstStyle>
            <a:lvl1pPr>
              <a:defRPr/>
            </a:lvl1pPr>
          </a:lstStyle>
          <a:p>
            <a:fld id="{7E6F80B1-504F-4B1F-AC63-DEFEED101805}" type="slidenum">
              <a:rPr lang="pt-BR" altLang="pt-BR"/>
              <a:pPr/>
              <a:t>‹nº›</a:t>
            </a:fld>
            <a:endParaRPr lang="pt-BR" altLang="pt-BR" dirty="0"/>
          </a:p>
        </p:txBody>
      </p:sp>
    </p:spTree>
    <p:extLst>
      <p:ext uri="{BB962C8B-B14F-4D97-AF65-F5344CB8AC3E}">
        <p14:creationId xmlns:p14="http://schemas.microsoft.com/office/powerpoint/2010/main" val="169453100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4909A3-3068-4C71-B0F1-3BA2A310A1D7}"/>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73637C11-5CA9-4EE9-9228-A755BD68DCA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2CF2AD21-D5A8-499C-A321-0BC241992303}"/>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3BEE78D-48DA-4392-82B4-4884C5ECBC60}"/>
              </a:ext>
            </a:extLst>
          </p:cNvPr>
          <p:cNvSpPr>
            <a:spLocks noGrp="1"/>
          </p:cNvSpPr>
          <p:nvPr>
            <p:ph type="dt" sz="half" idx="10"/>
          </p:nvPr>
        </p:nvSpPr>
        <p:spPr/>
        <p:txBody>
          <a:bodyPr/>
          <a:lstStyle>
            <a:lvl1pPr>
              <a:defRPr/>
            </a:lvl1pPr>
          </a:lstStyle>
          <a:p>
            <a:endParaRPr lang="pt-BR" altLang="pt-BR" dirty="0"/>
          </a:p>
        </p:txBody>
      </p:sp>
      <p:sp>
        <p:nvSpPr>
          <p:cNvPr id="6" name="Espaço Reservado para Rodapé 5">
            <a:extLst>
              <a:ext uri="{FF2B5EF4-FFF2-40B4-BE49-F238E27FC236}">
                <a16:creationId xmlns:a16="http://schemas.microsoft.com/office/drawing/2014/main" id="{A13D940B-202F-4584-8431-ECF694E6F45A}"/>
              </a:ext>
            </a:extLst>
          </p:cNvPr>
          <p:cNvSpPr>
            <a:spLocks noGrp="1"/>
          </p:cNvSpPr>
          <p:nvPr>
            <p:ph type="ftr" sz="quarter" idx="11"/>
          </p:nvPr>
        </p:nvSpPr>
        <p:spPr/>
        <p:txBody>
          <a:bodyPr/>
          <a:lstStyle>
            <a:lvl1pPr>
              <a:defRPr/>
            </a:lvl1pPr>
          </a:lstStyle>
          <a:p>
            <a:endParaRPr lang="pt-BR" altLang="pt-BR" dirty="0"/>
          </a:p>
        </p:txBody>
      </p:sp>
      <p:sp>
        <p:nvSpPr>
          <p:cNvPr id="7" name="Espaço Reservado para Número de Slide 6">
            <a:extLst>
              <a:ext uri="{FF2B5EF4-FFF2-40B4-BE49-F238E27FC236}">
                <a16:creationId xmlns:a16="http://schemas.microsoft.com/office/drawing/2014/main" id="{3A2C9F14-3834-4064-9201-8BBCD20E96B6}"/>
              </a:ext>
            </a:extLst>
          </p:cNvPr>
          <p:cNvSpPr>
            <a:spLocks noGrp="1"/>
          </p:cNvSpPr>
          <p:nvPr>
            <p:ph type="sldNum" sz="quarter" idx="12"/>
          </p:nvPr>
        </p:nvSpPr>
        <p:spPr/>
        <p:txBody>
          <a:bodyPr/>
          <a:lstStyle>
            <a:lvl1pPr>
              <a:defRPr/>
            </a:lvl1pPr>
          </a:lstStyle>
          <a:p>
            <a:fld id="{A75D42C8-10B9-4634-BFEA-B96DBA4BBC6E}" type="slidenum">
              <a:rPr lang="pt-BR" altLang="pt-BR"/>
              <a:pPr/>
              <a:t>‹nº›</a:t>
            </a:fld>
            <a:endParaRPr lang="pt-BR" altLang="pt-BR" dirty="0"/>
          </a:p>
        </p:txBody>
      </p:sp>
    </p:spTree>
    <p:extLst>
      <p:ext uri="{BB962C8B-B14F-4D97-AF65-F5344CB8AC3E}">
        <p14:creationId xmlns:p14="http://schemas.microsoft.com/office/powerpoint/2010/main" val="3099426329"/>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F4A653-59DF-4013-BDAF-0E17426821BF}"/>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1DBAC26-FB17-4C34-896F-45E24528DEB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949C079-BE82-4BE9-A17C-AFA468094F55}"/>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96AF5110-B115-4DE8-8212-A533BDB0A4C5}"/>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F1152B99-272A-4864-B47B-C23A491FEAA3}"/>
              </a:ext>
            </a:extLst>
          </p:cNvPr>
          <p:cNvSpPr>
            <a:spLocks noGrp="1"/>
          </p:cNvSpPr>
          <p:nvPr>
            <p:ph type="sldNum" sz="quarter" idx="12"/>
          </p:nvPr>
        </p:nvSpPr>
        <p:spPr/>
        <p:txBody>
          <a:bodyPr/>
          <a:lstStyle>
            <a:lvl1pPr>
              <a:defRPr/>
            </a:lvl1pPr>
          </a:lstStyle>
          <a:p>
            <a:fld id="{CFEAE672-CCBC-450D-B177-B489615673D5}" type="slidenum">
              <a:rPr lang="pt-BR" altLang="pt-BR"/>
              <a:pPr/>
              <a:t>‹nº›</a:t>
            </a:fld>
            <a:endParaRPr lang="pt-BR" altLang="pt-BR" dirty="0"/>
          </a:p>
        </p:txBody>
      </p:sp>
    </p:spTree>
    <p:extLst>
      <p:ext uri="{BB962C8B-B14F-4D97-AF65-F5344CB8AC3E}">
        <p14:creationId xmlns:p14="http://schemas.microsoft.com/office/powerpoint/2010/main" val="1068032699"/>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2DFCC43-B75A-44CC-983B-A24025BDF389}"/>
              </a:ext>
            </a:extLst>
          </p:cNvPr>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0966E11-1C46-4827-A7B5-AC3EF9E1CB88}"/>
              </a:ext>
            </a:extLst>
          </p:cNvPr>
          <p:cNvSpPr>
            <a:spLocks noGrp="1"/>
          </p:cNvSpPr>
          <p:nvPr>
            <p:ph type="body" orient="vert" idx="1"/>
          </p:nvPr>
        </p:nvSpPr>
        <p:spPr>
          <a:xfrm>
            <a:off x="457200" y="274638"/>
            <a:ext cx="6019800" cy="5851525"/>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95FB11E-5309-47F7-8DEA-D8DEFDFFFAA8}"/>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2ED3B4B1-0916-45C5-B490-73D7BA901EE8}"/>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A34DC5FA-8E49-4CAB-B48B-86BE804F80E4}"/>
              </a:ext>
            </a:extLst>
          </p:cNvPr>
          <p:cNvSpPr>
            <a:spLocks noGrp="1"/>
          </p:cNvSpPr>
          <p:nvPr>
            <p:ph type="sldNum" sz="quarter" idx="12"/>
          </p:nvPr>
        </p:nvSpPr>
        <p:spPr/>
        <p:txBody>
          <a:bodyPr/>
          <a:lstStyle>
            <a:lvl1pPr>
              <a:defRPr/>
            </a:lvl1pPr>
          </a:lstStyle>
          <a:p>
            <a:fld id="{9E4A0D7A-7ABB-4658-B254-756E65CE81C1}" type="slidenum">
              <a:rPr lang="pt-BR" altLang="pt-BR"/>
              <a:pPr/>
              <a:t>‹nº›</a:t>
            </a:fld>
            <a:endParaRPr lang="pt-BR" altLang="pt-BR" dirty="0"/>
          </a:p>
        </p:txBody>
      </p:sp>
    </p:spTree>
    <p:extLst>
      <p:ext uri="{BB962C8B-B14F-4D97-AF65-F5344CB8AC3E}">
        <p14:creationId xmlns:p14="http://schemas.microsoft.com/office/powerpoint/2010/main" val="247177227"/>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9561CA4-1387-4085-A1F4-0DD5A9BFB4A7}"/>
              </a:ext>
            </a:extLst>
          </p:cNvPr>
          <p:cNvSpPr>
            <a:spLocks noGrp="1" noChangeArrowheads="1"/>
          </p:cNvSpPr>
          <p:nvPr>
            <p:ph type="ctrTitle" sz="quarter"/>
          </p:nvPr>
        </p:nvSpPr>
        <p:spPr>
          <a:xfrm>
            <a:off x="685800" y="1997075"/>
            <a:ext cx="7772400" cy="1431925"/>
          </a:xfrm>
        </p:spPr>
        <p:txBody>
          <a:bodyPr anchor="b" anchorCtr="1"/>
          <a:lstStyle>
            <a:lvl1pPr algn="ctr">
              <a:defRPr/>
            </a:lvl1pPr>
          </a:lstStyle>
          <a:p>
            <a:pPr lvl="0"/>
            <a:r>
              <a:rPr lang="pt-BR" altLang="pt-BR" noProof="0"/>
              <a:t>Clique para editar o estilo do título mestre</a:t>
            </a:r>
          </a:p>
        </p:txBody>
      </p:sp>
      <p:sp>
        <p:nvSpPr>
          <p:cNvPr id="49155" name="Rectangle 3">
            <a:extLst>
              <a:ext uri="{FF2B5EF4-FFF2-40B4-BE49-F238E27FC236}">
                <a16:creationId xmlns:a16="http://schemas.microsoft.com/office/drawing/2014/main" id="{695C4B48-3F3A-4B12-8B5C-932AF019E1E4}"/>
              </a:ext>
            </a:extLst>
          </p:cNvPr>
          <p:cNvSpPr>
            <a:spLocks noGrp="1" noChangeArrowheads="1"/>
          </p:cNvSpPr>
          <p:nvPr>
            <p:ph type="subTitle" sz="quarter" idx="1"/>
          </p:nvPr>
        </p:nvSpPr>
        <p:spPr>
          <a:xfrm>
            <a:off x="1371600" y="3886200"/>
            <a:ext cx="6400800" cy="1752600"/>
          </a:xfrm>
        </p:spPr>
        <p:txBody>
          <a:bodyPr/>
          <a:lstStyle>
            <a:lvl1pPr marL="0" indent="0" algn="ctr">
              <a:buFontTx/>
              <a:buNone/>
              <a:defRPr/>
            </a:lvl1pPr>
          </a:lstStyle>
          <a:p>
            <a:pPr lvl="0"/>
            <a:r>
              <a:rPr lang="pt-BR" altLang="pt-BR" noProof="0"/>
              <a:t>Clique para editar o estilo do subtítulo mestre</a:t>
            </a:r>
          </a:p>
        </p:txBody>
      </p:sp>
      <p:sp>
        <p:nvSpPr>
          <p:cNvPr id="49156" name="Freeform 4">
            <a:extLst>
              <a:ext uri="{FF2B5EF4-FFF2-40B4-BE49-F238E27FC236}">
                <a16:creationId xmlns:a16="http://schemas.microsoft.com/office/drawing/2014/main" id="{348252F6-FA48-49A8-8898-B68E8537AEA3}"/>
              </a:ext>
            </a:extLst>
          </p:cNvPr>
          <p:cNvSpPr>
            <a:spLocks/>
          </p:cNvSpPr>
          <p:nvPr/>
        </p:nvSpPr>
        <p:spPr bwMode="auto">
          <a:xfrm>
            <a:off x="285750" y="2803525"/>
            <a:ext cx="1588"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pt-BR" dirty="0"/>
          </a:p>
        </p:txBody>
      </p:sp>
      <p:sp>
        <p:nvSpPr>
          <p:cNvPr id="49157" name="Rectangle 5">
            <a:extLst>
              <a:ext uri="{FF2B5EF4-FFF2-40B4-BE49-F238E27FC236}">
                <a16:creationId xmlns:a16="http://schemas.microsoft.com/office/drawing/2014/main" id="{87C3B48D-7F23-4019-AEA5-9FF9604CF7EA}"/>
              </a:ext>
            </a:extLst>
          </p:cNvPr>
          <p:cNvSpPr>
            <a:spLocks noGrp="1" noChangeArrowheads="1"/>
          </p:cNvSpPr>
          <p:nvPr>
            <p:ph type="ftr" sz="quarter" idx="3"/>
          </p:nvPr>
        </p:nvSpPr>
        <p:spPr/>
        <p:txBody>
          <a:bodyPr/>
          <a:lstStyle>
            <a:lvl1pPr>
              <a:defRPr/>
            </a:lvl1pPr>
          </a:lstStyle>
          <a:p>
            <a:endParaRPr lang="pt-BR" altLang="pt-BR" dirty="0"/>
          </a:p>
        </p:txBody>
      </p:sp>
      <p:sp>
        <p:nvSpPr>
          <p:cNvPr id="49158" name="Rectangle 6">
            <a:extLst>
              <a:ext uri="{FF2B5EF4-FFF2-40B4-BE49-F238E27FC236}">
                <a16:creationId xmlns:a16="http://schemas.microsoft.com/office/drawing/2014/main" id="{7B5B03FA-B0F6-4B82-BF17-0B7A4D6360C7}"/>
              </a:ext>
            </a:extLst>
          </p:cNvPr>
          <p:cNvSpPr>
            <a:spLocks noGrp="1" noChangeArrowheads="1"/>
          </p:cNvSpPr>
          <p:nvPr>
            <p:ph type="sldNum" sz="quarter" idx="4"/>
          </p:nvPr>
        </p:nvSpPr>
        <p:spPr/>
        <p:txBody>
          <a:bodyPr/>
          <a:lstStyle>
            <a:lvl1pPr>
              <a:defRPr/>
            </a:lvl1pPr>
          </a:lstStyle>
          <a:p>
            <a:fld id="{460AEA74-3ED7-45BE-B425-35FEA9A41987}" type="slidenum">
              <a:rPr lang="pt-BR" altLang="pt-BR"/>
              <a:pPr/>
              <a:t>‹nº›</a:t>
            </a:fld>
            <a:endParaRPr lang="pt-BR" altLang="pt-BR" dirty="0"/>
          </a:p>
        </p:txBody>
      </p:sp>
      <p:sp>
        <p:nvSpPr>
          <p:cNvPr id="49159" name="Rectangle 7">
            <a:extLst>
              <a:ext uri="{FF2B5EF4-FFF2-40B4-BE49-F238E27FC236}">
                <a16:creationId xmlns:a16="http://schemas.microsoft.com/office/drawing/2014/main" id="{2A16999F-163C-4155-8B7F-98305F349895}"/>
              </a:ext>
            </a:extLst>
          </p:cNvPr>
          <p:cNvSpPr>
            <a:spLocks noGrp="1" noChangeArrowheads="1"/>
          </p:cNvSpPr>
          <p:nvPr>
            <p:ph type="dt" sz="quarter" idx="2"/>
          </p:nvPr>
        </p:nvSpPr>
        <p:spPr/>
        <p:txBody>
          <a:bodyPr/>
          <a:lstStyle>
            <a:lvl1pPr>
              <a:defRPr/>
            </a:lvl1pPr>
          </a:lstStyle>
          <a:p>
            <a:endParaRPr lang="pt-BR" altLang="pt-BR" dirty="0"/>
          </a:p>
        </p:txBody>
      </p:sp>
    </p:spTree>
    <p:extLst>
      <p:ext uri="{BB962C8B-B14F-4D97-AF65-F5344CB8AC3E}">
        <p14:creationId xmlns:p14="http://schemas.microsoft.com/office/powerpoint/2010/main" val="18795933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489B1-5F56-4D97-B090-A8B314D1336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A908F4A-4F7A-4DA1-950B-F0ED2896F322}"/>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002684B-AA41-4A66-B73D-2CFAA3EC11D9}"/>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0D8F910C-950C-4A2B-BBB6-2FA40A598191}"/>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15BA7F47-4A3A-432E-BE21-FD7D22383FF6}"/>
              </a:ext>
            </a:extLst>
          </p:cNvPr>
          <p:cNvSpPr>
            <a:spLocks noGrp="1"/>
          </p:cNvSpPr>
          <p:nvPr>
            <p:ph type="sldNum" sz="quarter" idx="12"/>
          </p:nvPr>
        </p:nvSpPr>
        <p:spPr/>
        <p:txBody>
          <a:bodyPr/>
          <a:lstStyle>
            <a:lvl1pPr>
              <a:defRPr/>
            </a:lvl1pPr>
          </a:lstStyle>
          <a:p>
            <a:fld id="{C4F51C16-998E-4550-BE31-AB585A0405AE}" type="slidenum">
              <a:rPr lang="pt-BR" altLang="pt-BR"/>
              <a:pPr/>
              <a:t>‹nº›</a:t>
            </a:fld>
            <a:endParaRPr lang="pt-BR" altLang="pt-BR" dirty="0"/>
          </a:p>
        </p:txBody>
      </p:sp>
    </p:spTree>
    <p:extLst>
      <p:ext uri="{BB962C8B-B14F-4D97-AF65-F5344CB8AC3E}">
        <p14:creationId xmlns:p14="http://schemas.microsoft.com/office/powerpoint/2010/main" val="18990359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F27AC8-61C5-4F0A-9813-D3ED1FCE4383}"/>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049378DE-F809-40DC-BDEE-C616DC8A782A}"/>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51E5A843-F628-493E-93F1-DB533C1260B9}"/>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4C9E9D37-9C2F-4E9A-AB69-9F6427A7BEF3}"/>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78F2A397-BDC8-463F-9635-291AFF876767}"/>
              </a:ext>
            </a:extLst>
          </p:cNvPr>
          <p:cNvSpPr>
            <a:spLocks noGrp="1"/>
          </p:cNvSpPr>
          <p:nvPr>
            <p:ph type="sldNum" sz="quarter" idx="12"/>
          </p:nvPr>
        </p:nvSpPr>
        <p:spPr/>
        <p:txBody>
          <a:bodyPr/>
          <a:lstStyle>
            <a:lvl1pPr>
              <a:defRPr/>
            </a:lvl1pPr>
          </a:lstStyle>
          <a:p>
            <a:fld id="{1BB0DBDE-C43C-438D-9EAD-36CE817BE45A}" type="slidenum">
              <a:rPr lang="pt-BR" altLang="pt-BR"/>
              <a:pPr/>
              <a:t>‹nº›</a:t>
            </a:fld>
            <a:endParaRPr lang="pt-BR" altLang="pt-BR" dirty="0"/>
          </a:p>
        </p:txBody>
      </p:sp>
    </p:spTree>
    <p:extLst>
      <p:ext uri="{BB962C8B-B14F-4D97-AF65-F5344CB8AC3E}">
        <p14:creationId xmlns:p14="http://schemas.microsoft.com/office/powerpoint/2010/main" val="35480462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34E8B2-6C5C-4C44-8BAC-087D258562B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16FF984-01F2-40EF-B4B4-9491775D29A3}"/>
              </a:ext>
            </a:extLst>
          </p:cNvPr>
          <p:cNvSpPr>
            <a:spLocks noGrp="1"/>
          </p:cNvSpPr>
          <p:nvPr>
            <p:ph sz="half" idx="1"/>
          </p:nvPr>
        </p:nvSpPr>
        <p:spPr>
          <a:xfrm>
            <a:off x="457200" y="1905000"/>
            <a:ext cx="4038600" cy="4114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0ECF5DDB-C69B-4B57-AE71-203CCF815461}"/>
              </a:ext>
            </a:extLst>
          </p:cNvPr>
          <p:cNvSpPr>
            <a:spLocks noGrp="1"/>
          </p:cNvSpPr>
          <p:nvPr>
            <p:ph sz="half" idx="2"/>
          </p:nvPr>
        </p:nvSpPr>
        <p:spPr>
          <a:xfrm>
            <a:off x="4648200" y="1905000"/>
            <a:ext cx="4038600" cy="4114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91C174A-DBC8-49EF-B3DE-8116AAFF4E6A}"/>
              </a:ext>
            </a:extLst>
          </p:cNvPr>
          <p:cNvSpPr>
            <a:spLocks noGrp="1"/>
          </p:cNvSpPr>
          <p:nvPr>
            <p:ph type="dt" sz="half" idx="10"/>
          </p:nvPr>
        </p:nvSpPr>
        <p:spPr/>
        <p:txBody>
          <a:bodyPr/>
          <a:lstStyle>
            <a:lvl1pPr>
              <a:defRPr/>
            </a:lvl1pPr>
          </a:lstStyle>
          <a:p>
            <a:endParaRPr lang="pt-BR" altLang="pt-BR" dirty="0"/>
          </a:p>
        </p:txBody>
      </p:sp>
      <p:sp>
        <p:nvSpPr>
          <p:cNvPr id="6" name="Espaço Reservado para Rodapé 5">
            <a:extLst>
              <a:ext uri="{FF2B5EF4-FFF2-40B4-BE49-F238E27FC236}">
                <a16:creationId xmlns:a16="http://schemas.microsoft.com/office/drawing/2014/main" id="{DBF9EA16-6F4B-433B-A06A-CE40229F4C90}"/>
              </a:ext>
            </a:extLst>
          </p:cNvPr>
          <p:cNvSpPr>
            <a:spLocks noGrp="1"/>
          </p:cNvSpPr>
          <p:nvPr>
            <p:ph type="ftr" sz="quarter" idx="11"/>
          </p:nvPr>
        </p:nvSpPr>
        <p:spPr/>
        <p:txBody>
          <a:bodyPr/>
          <a:lstStyle>
            <a:lvl1pPr>
              <a:defRPr/>
            </a:lvl1pPr>
          </a:lstStyle>
          <a:p>
            <a:endParaRPr lang="pt-BR" altLang="pt-BR" dirty="0"/>
          </a:p>
        </p:txBody>
      </p:sp>
      <p:sp>
        <p:nvSpPr>
          <p:cNvPr id="7" name="Espaço Reservado para Número de Slide 6">
            <a:extLst>
              <a:ext uri="{FF2B5EF4-FFF2-40B4-BE49-F238E27FC236}">
                <a16:creationId xmlns:a16="http://schemas.microsoft.com/office/drawing/2014/main" id="{ED7779CA-F1CB-4CED-89DA-5EE915704866}"/>
              </a:ext>
            </a:extLst>
          </p:cNvPr>
          <p:cNvSpPr>
            <a:spLocks noGrp="1"/>
          </p:cNvSpPr>
          <p:nvPr>
            <p:ph type="sldNum" sz="quarter" idx="12"/>
          </p:nvPr>
        </p:nvSpPr>
        <p:spPr/>
        <p:txBody>
          <a:bodyPr/>
          <a:lstStyle>
            <a:lvl1pPr>
              <a:defRPr/>
            </a:lvl1pPr>
          </a:lstStyle>
          <a:p>
            <a:fld id="{FBFA36D6-D1B5-4970-91F4-18F766EFF053}" type="slidenum">
              <a:rPr lang="pt-BR" altLang="pt-BR"/>
              <a:pPr/>
              <a:t>‹nº›</a:t>
            </a:fld>
            <a:endParaRPr lang="pt-BR" altLang="pt-BR" dirty="0"/>
          </a:p>
        </p:txBody>
      </p:sp>
    </p:spTree>
    <p:extLst>
      <p:ext uri="{BB962C8B-B14F-4D97-AF65-F5344CB8AC3E}">
        <p14:creationId xmlns:p14="http://schemas.microsoft.com/office/powerpoint/2010/main" val="1051899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59D38-3375-46B3-969B-9C7501901290}"/>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1F0285F-95BA-4F65-8E25-49CDEE81E40F}"/>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A903EEC-4652-4C06-8016-B931D04DF1FA}"/>
              </a:ext>
            </a:extLst>
          </p:cNvPr>
          <p:cNvSpPr>
            <a:spLocks noGrp="1"/>
          </p:cNvSpPr>
          <p:nvPr>
            <p:ph sz="half" idx="2"/>
          </p:nvPr>
        </p:nvSpPr>
        <p:spPr>
          <a:xfrm>
            <a:off x="630238" y="2505075"/>
            <a:ext cx="386873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61D4BFC-3002-4870-BD31-9F5DF97888C0}"/>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4A8B08C-A85D-459A-8FE6-17A39AC63D3C}"/>
              </a:ext>
            </a:extLst>
          </p:cNvPr>
          <p:cNvSpPr>
            <a:spLocks noGrp="1"/>
          </p:cNvSpPr>
          <p:nvPr>
            <p:ph sz="quarter" idx="4"/>
          </p:nvPr>
        </p:nvSpPr>
        <p:spPr>
          <a:xfrm>
            <a:off x="4629150" y="2505075"/>
            <a:ext cx="38877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CBB097B-B9F8-4CAF-AE51-DD91A84701CB}"/>
              </a:ext>
            </a:extLst>
          </p:cNvPr>
          <p:cNvSpPr>
            <a:spLocks noGrp="1"/>
          </p:cNvSpPr>
          <p:nvPr>
            <p:ph type="dt" sz="half" idx="10"/>
          </p:nvPr>
        </p:nvSpPr>
        <p:spPr/>
        <p:txBody>
          <a:bodyPr/>
          <a:lstStyle>
            <a:lvl1pPr>
              <a:defRPr/>
            </a:lvl1pPr>
          </a:lstStyle>
          <a:p>
            <a:endParaRPr lang="pt-BR" altLang="pt-BR" dirty="0"/>
          </a:p>
        </p:txBody>
      </p:sp>
      <p:sp>
        <p:nvSpPr>
          <p:cNvPr id="8" name="Espaço Reservado para Rodapé 7">
            <a:extLst>
              <a:ext uri="{FF2B5EF4-FFF2-40B4-BE49-F238E27FC236}">
                <a16:creationId xmlns:a16="http://schemas.microsoft.com/office/drawing/2014/main" id="{1693F575-C1FF-4B06-B158-AD05252C9D2E}"/>
              </a:ext>
            </a:extLst>
          </p:cNvPr>
          <p:cNvSpPr>
            <a:spLocks noGrp="1"/>
          </p:cNvSpPr>
          <p:nvPr>
            <p:ph type="ftr" sz="quarter" idx="11"/>
          </p:nvPr>
        </p:nvSpPr>
        <p:spPr/>
        <p:txBody>
          <a:bodyPr/>
          <a:lstStyle>
            <a:lvl1pPr>
              <a:defRPr/>
            </a:lvl1pPr>
          </a:lstStyle>
          <a:p>
            <a:endParaRPr lang="pt-BR" altLang="pt-BR" dirty="0"/>
          </a:p>
        </p:txBody>
      </p:sp>
      <p:sp>
        <p:nvSpPr>
          <p:cNvPr id="9" name="Espaço Reservado para Número de Slide 8">
            <a:extLst>
              <a:ext uri="{FF2B5EF4-FFF2-40B4-BE49-F238E27FC236}">
                <a16:creationId xmlns:a16="http://schemas.microsoft.com/office/drawing/2014/main" id="{4C3102F9-4409-4774-9A66-DD4423D400E7}"/>
              </a:ext>
            </a:extLst>
          </p:cNvPr>
          <p:cNvSpPr>
            <a:spLocks noGrp="1"/>
          </p:cNvSpPr>
          <p:nvPr>
            <p:ph type="sldNum" sz="quarter" idx="12"/>
          </p:nvPr>
        </p:nvSpPr>
        <p:spPr/>
        <p:txBody>
          <a:bodyPr/>
          <a:lstStyle>
            <a:lvl1pPr>
              <a:defRPr/>
            </a:lvl1pPr>
          </a:lstStyle>
          <a:p>
            <a:fld id="{4492F1E7-63B7-4D46-90AB-BF787BAC1D77}" type="slidenum">
              <a:rPr lang="pt-BR" altLang="pt-BR"/>
              <a:pPr/>
              <a:t>‹nº›</a:t>
            </a:fld>
            <a:endParaRPr lang="pt-BR" altLang="pt-BR" dirty="0"/>
          </a:p>
        </p:txBody>
      </p:sp>
    </p:spTree>
    <p:extLst>
      <p:ext uri="{BB962C8B-B14F-4D97-AF65-F5344CB8AC3E}">
        <p14:creationId xmlns:p14="http://schemas.microsoft.com/office/powerpoint/2010/main" val="30402085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0DFB7-7906-4EF8-8470-273903634520}"/>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AF6B888-C98A-42F1-B086-39A905C06D2F}"/>
              </a:ext>
            </a:extLst>
          </p:cNvPr>
          <p:cNvSpPr>
            <a:spLocks noGrp="1"/>
          </p:cNvSpPr>
          <p:nvPr>
            <p:ph type="dt" sz="half" idx="10"/>
          </p:nvPr>
        </p:nvSpPr>
        <p:spPr/>
        <p:txBody>
          <a:bodyPr/>
          <a:lstStyle>
            <a:lvl1pPr>
              <a:defRPr/>
            </a:lvl1pPr>
          </a:lstStyle>
          <a:p>
            <a:endParaRPr lang="pt-BR" altLang="pt-BR" dirty="0"/>
          </a:p>
        </p:txBody>
      </p:sp>
      <p:sp>
        <p:nvSpPr>
          <p:cNvPr id="4" name="Espaço Reservado para Rodapé 3">
            <a:extLst>
              <a:ext uri="{FF2B5EF4-FFF2-40B4-BE49-F238E27FC236}">
                <a16:creationId xmlns:a16="http://schemas.microsoft.com/office/drawing/2014/main" id="{6992D7AC-E725-479F-B2F1-B9EAC7D7852F}"/>
              </a:ext>
            </a:extLst>
          </p:cNvPr>
          <p:cNvSpPr>
            <a:spLocks noGrp="1"/>
          </p:cNvSpPr>
          <p:nvPr>
            <p:ph type="ftr" sz="quarter" idx="11"/>
          </p:nvPr>
        </p:nvSpPr>
        <p:spPr/>
        <p:txBody>
          <a:bodyPr/>
          <a:lstStyle>
            <a:lvl1pPr>
              <a:defRPr/>
            </a:lvl1pPr>
          </a:lstStyle>
          <a:p>
            <a:endParaRPr lang="pt-BR" altLang="pt-BR" dirty="0"/>
          </a:p>
        </p:txBody>
      </p:sp>
      <p:sp>
        <p:nvSpPr>
          <p:cNvPr id="5" name="Espaço Reservado para Número de Slide 4">
            <a:extLst>
              <a:ext uri="{FF2B5EF4-FFF2-40B4-BE49-F238E27FC236}">
                <a16:creationId xmlns:a16="http://schemas.microsoft.com/office/drawing/2014/main" id="{AF64F8C7-AE81-4A5E-BAE9-2231976263CA}"/>
              </a:ext>
            </a:extLst>
          </p:cNvPr>
          <p:cNvSpPr>
            <a:spLocks noGrp="1"/>
          </p:cNvSpPr>
          <p:nvPr>
            <p:ph type="sldNum" sz="quarter" idx="12"/>
          </p:nvPr>
        </p:nvSpPr>
        <p:spPr/>
        <p:txBody>
          <a:bodyPr/>
          <a:lstStyle>
            <a:lvl1pPr>
              <a:defRPr/>
            </a:lvl1pPr>
          </a:lstStyle>
          <a:p>
            <a:fld id="{E5BB2704-622C-4530-9034-B19895E43B49}" type="slidenum">
              <a:rPr lang="pt-BR" altLang="pt-BR"/>
              <a:pPr/>
              <a:t>‹nº›</a:t>
            </a:fld>
            <a:endParaRPr lang="pt-BR" altLang="pt-BR" dirty="0"/>
          </a:p>
        </p:txBody>
      </p:sp>
    </p:spTree>
    <p:extLst>
      <p:ext uri="{BB962C8B-B14F-4D97-AF65-F5344CB8AC3E}">
        <p14:creationId xmlns:p14="http://schemas.microsoft.com/office/powerpoint/2010/main" val="3725333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Rectangle 4">
            <a:extLst>
              <a:ext uri="{FF2B5EF4-FFF2-40B4-BE49-F238E27FC236}">
                <a16:creationId xmlns:a16="http://schemas.microsoft.com/office/drawing/2014/main" id="{13D82E41-C271-425E-AA42-5C6500BE5570}"/>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6" name="Rectangle 5">
            <a:extLst>
              <a:ext uri="{FF2B5EF4-FFF2-40B4-BE49-F238E27FC236}">
                <a16:creationId xmlns:a16="http://schemas.microsoft.com/office/drawing/2014/main" id="{FB1F7B40-C510-43D4-B952-292CA78A3B2C}"/>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7" name="Rectangle 6">
            <a:extLst>
              <a:ext uri="{FF2B5EF4-FFF2-40B4-BE49-F238E27FC236}">
                <a16:creationId xmlns:a16="http://schemas.microsoft.com/office/drawing/2014/main" id="{B444AC6C-52C6-465B-BAAB-58B7395EB9CA}"/>
              </a:ext>
            </a:extLst>
          </p:cNvPr>
          <p:cNvSpPr>
            <a:spLocks noGrp="1" noChangeArrowheads="1"/>
          </p:cNvSpPr>
          <p:nvPr>
            <p:ph type="sldNum" sz="quarter" idx="12"/>
          </p:nvPr>
        </p:nvSpPr>
        <p:spPr>
          <a:ln/>
        </p:spPr>
        <p:txBody>
          <a:bodyPr/>
          <a:lstStyle>
            <a:lvl1pPr>
              <a:defRPr/>
            </a:lvl1pPr>
          </a:lstStyle>
          <a:p>
            <a:pPr>
              <a:defRPr/>
            </a:pPr>
            <a:fld id="{98E47482-83D1-4AD5-B7D0-F188C9F87DB4}" type="slidenum">
              <a:rPr lang="pt-BR" altLang="pt-BR"/>
              <a:pPr>
                <a:defRPr/>
              </a:pPr>
              <a:t>‹nº›</a:t>
            </a:fld>
            <a:endParaRPr lang="pt-BR" altLang="pt-BR" dirty="0"/>
          </a:p>
        </p:txBody>
      </p:sp>
    </p:spTree>
    <p:extLst>
      <p:ext uri="{BB962C8B-B14F-4D97-AF65-F5344CB8AC3E}">
        <p14:creationId xmlns:p14="http://schemas.microsoft.com/office/powerpoint/2010/main" val="40953477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10EE8F32-727B-4660-9A2E-1CA6ABD51376}"/>
              </a:ext>
            </a:extLst>
          </p:cNvPr>
          <p:cNvSpPr>
            <a:spLocks noGrp="1"/>
          </p:cNvSpPr>
          <p:nvPr>
            <p:ph type="dt" sz="half" idx="10"/>
          </p:nvPr>
        </p:nvSpPr>
        <p:spPr/>
        <p:txBody>
          <a:bodyPr/>
          <a:lstStyle>
            <a:lvl1pPr>
              <a:defRPr/>
            </a:lvl1pPr>
          </a:lstStyle>
          <a:p>
            <a:endParaRPr lang="pt-BR" altLang="pt-BR" dirty="0"/>
          </a:p>
        </p:txBody>
      </p:sp>
      <p:sp>
        <p:nvSpPr>
          <p:cNvPr id="3" name="Espaço Reservado para Rodapé 2">
            <a:extLst>
              <a:ext uri="{FF2B5EF4-FFF2-40B4-BE49-F238E27FC236}">
                <a16:creationId xmlns:a16="http://schemas.microsoft.com/office/drawing/2014/main" id="{F3DB179E-C2B2-4586-8393-C0F4C4A7DCF7}"/>
              </a:ext>
            </a:extLst>
          </p:cNvPr>
          <p:cNvSpPr>
            <a:spLocks noGrp="1"/>
          </p:cNvSpPr>
          <p:nvPr>
            <p:ph type="ftr" sz="quarter" idx="11"/>
          </p:nvPr>
        </p:nvSpPr>
        <p:spPr/>
        <p:txBody>
          <a:bodyPr/>
          <a:lstStyle>
            <a:lvl1pPr>
              <a:defRPr/>
            </a:lvl1pPr>
          </a:lstStyle>
          <a:p>
            <a:endParaRPr lang="pt-BR" altLang="pt-BR" dirty="0"/>
          </a:p>
        </p:txBody>
      </p:sp>
      <p:sp>
        <p:nvSpPr>
          <p:cNvPr id="4" name="Espaço Reservado para Número de Slide 3">
            <a:extLst>
              <a:ext uri="{FF2B5EF4-FFF2-40B4-BE49-F238E27FC236}">
                <a16:creationId xmlns:a16="http://schemas.microsoft.com/office/drawing/2014/main" id="{FB0953E6-BA23-4AFC-8A7A-11F7952C6485}"/>
              </a:ext>
            </a:extLst>
          </p:cNvPr>
          <p:cNvSpPr>
            <a:spLocks noGrp="1"/>
          </p:cNvSpPr>
          <p:nvPr>
            <p:ph type="sldNum" sz="quarter" idx="12"/>
          </p:nvPr>
        </p:nvSpPr>
        <p:spPr/>
        <p:txBody>
          <a:bodyPr/>
          <a:lstStyle>
            <a:lvl1pPr>
              <a:defRPr/>
            </a:lvl1pPr>
          </a:lstStyle>
          <a:p>
            <a:fld id="{2A0974C8-2CEF-4B40-95FC-030C8F3D59F9}" type="slidenum">
              <a:rPr lang="pt-BR" altLang="pt-BR"/>
              <a:pPr/>
              <a:t>‹nº›</a:t>
            </a:fld>
            <a:endParaRPr lang="pt-BR" altLang="pt-BR" dirty="0"/>
          </a:p>
        </p:txBody>
      </p:sp>
    </p:spTree>
    <p:extLst>
      <p:ext uri="{BB962C8B-B14F-4D97-AF65-F5344CB8AC3E}">
        <p14:creationId xmlns:p14="http://schemas.microsoft.com/office/powerpoint/2010/main" val="27817506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380B05-ED3B-440D-98C4-FE869254F8CA}"/>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2396921-81D8-48BF-BD8A-3EE1EBAF1D2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76EA69DA-FB38-42EC-962D-65543FEBBB4A}"/>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123E5AF-77D9-4400-9D2D-84A0C5F0FB42}"/>
              </a:ext>
            </a:extLst>
          </p:cNvPr>
          <p:cNvSpPr>
            <a:spLocks noGrp="1"/>
          </p:cNvSpPr>
          <p:nvPr>
            <p:ph type="dt" sz="half" idx="10"/>
          </p:nvPr>
        </p:nvSpPr>
        <p:spPr/>
        <p:txBody>
          <a:bodyPr/>
          <a:lstStyle>
            <a:lvl1pPr>
              <a:defRPr/>
            </a:lvl1pPr>
          </a:lstStyle>
          <a:p>
            <a:endParaRPr lang="pt-BR" altLang="pt-BR" dirty="0"/>
          </a:p>
        </p:txBody>
      </p:sp>
      <p:sp>
        <p:nvSpPr>
          <p:cNvPr id="6" name="Espaço Reservado para Rodapé 5">
            <a:extLst>
              <a:ext uri="{FF2B5EF4-FFF2-40B4-BE49-F238E27FC236}">
                <a16:creationId xmlns:a16="http://schemas.microsoft.com/office/drawing/2014/main" id="{3FBA32A4-25E4-406C-8D3E-1E43207CBF78}"/>
              </a:ext>
            </a:extLst>
          </p:cNvPr>
          <p:cNvSpPr>
            <a:spLocks noGrp="1"/>
          </p:cNvSpPr>
          <p:nvPr>
            <p:ph type="ftr" sz="quarter" idx="11"/>
          </p:nvPr>
        </p:nvSpPr>
        <p:spPr/>
        <p:txBody>
          <a:bodyPr/>
          <a:lstStyle>
            <a:lvl1pPr>
              <a:defRPr/>
            </a:lvl1pPr>
          </a:lstStyle>
          <a:p>
            <a:endParaRPr lang="pt-BR" altLang="pt-BR" dirty="0"/>
          </a:p>
        </p:txBody>
      </p:sp>
      <p:sp>
        <p:nvSpPr>
          <p:cNvPr id="7" name="Espaço Reservado para Número de Slide 6">
            <a:extLst>
              <a:ext uri="{FF2B5EF4-FFF2-40B4-BE49-F238E27FC236}">
                <a16:creationId xmlns:a16="http://schemas.microsoft.com/office/drawing/2014/main" id="{1D29B194-C555-413A-A767-22EF3364800D}"/>
              </a:ext>
            </a:extLst>
          </p:cNvPr>
          <p:cNvSpPr>
            <a:spLocks noGrp="1"/>
          </p:cNvSpPr>
          <p:nvPr>
            <p:ph type="sldNum" sz="quarter" idx="12"/>
          </p:nvPr>
        </p:nvSpPr>
        <p:spPr/>
        <p:txBody>
          <a:bodyPr/>
          <a:lstStyle>
            <a:lvl1pPr>
              <a:defRPr/>
            </a:lvl1pPr>
          </a:lstStyle>
          <a:p>
            <a:fld id="{DF606EF3-D96C-45A9-B964-FA58D6C209C4}" type="slidenum">
              <a:rPr lang="pt-BR" altLang="pt-BR"/>
              <a:pPr/>
              <a:t>‹nº›</a:t>
            </a:fld>
            <a:endParaRPr lang="pt-BR" altLang="pt-BR" dirty="0"/>
          </a:p>
        </p:txBody>
      </p:sp>
    </p:spTree>
    <p:extLst>
      <p:ext uri="{BB962C8B-B14F-4D97-AF65-F5344CB8AC3E}">
        <p14:creationId xmlns:p14="http://schemas.microsoft.com/office/powerpoint/2010/main" val="347544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8F2918-B642-4A50-932A-1B866FE19623}"/>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D818FFC-BFC5-49B7-8AB8-6F5F940E9FD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4826E386-73FC-40DE-A85C-C9A653C7370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BD1D6DC-578A-4155-BDBA-888467A6F558}"/>
              </a:ext>
            </a:extLst>
          </p:cNvPr>
          <p:cNvSpPr>
            <a:spLocks noGrp="1"/>
          </p:cNvSpPr>
          <p:nvPr>
            <p:ph type="dt" sz="half" idx="10"/>
          </p:nvPr>
        </p:nvSpPr>
        <p:spPr/>
        <p:txBody>
          <a:bodyPr/>
          <a:lstStyle>
            <a:lvl1pPr>
              <a:defRPr/>
            </a:lvl1pPr>
          </a:lstStyle>
          <a:p>
            <a:endParaRPr lang="pt-BR" altLang="pt-BR" dirty="0"/>
          </a:p>
        </p:txBody>
      </p:sp>
      <p:sp>
        <p:nvSpPr>
          <p:cNvPr id="6" name="Espaço Reservado para Rodapé 5">
            <a:extLst>
              <a:ext uri="{FF2B5EF4-FFF2-40B4-BE49-F238E27FC236}">
                <a16:creationId xmlns:a16="http://schemas.microsoft.com/office/drawing/2014/main" id="{ACE75FF6-85B6-46BB-A0AE-3D1838E1C507}"/>
              </a:ext>
            </a:extLst>
          </p:cNvPr>
          <p:cNvSpPr>
            <a:spLocks noGrp="1"/>
          </p:cNvSpPr>
          <p:nvPr>
            <p:ph type="ftr" sz="quarter" idx="11"/>
          </p:nvPr>
        </p:nvSpPr>
        <p:spPr/>
        <p:txBody>
          <a:bodyPr/>
          <a:lstStyle>
            <a:lvl1pPr>
              <a:defRPr/>
            </a:lvl1pPr>
          </a:lstStyle>
          <a:p>
            <a:endParaRPr lang="pt-BR" altLang="pt-BR" dirty="0"/>
          </a:p>
        </p:txBody>
      </p:sp>
      <p:sp>
        <p:nvSpPr>
          <p:cNvPr id="7" name="Espaço Reservado para Número de Slide 6">
            <a:extLst>
              <a:ext uri="{FF2B5EF4-FFF2-40B4-BE49-F238E27FC236}">
                <a16:creationId xmlns:a16="http://schemas.microsoft.com/office/drawing/2014/main" id="{6FE498C8-6309-4EF7-B1FD-71A3674D13F4}"/>
              </a:ext>
            </a:extLst>
          </p:cNvPr>
          <p:cNvSpPr>
            <a:spLocks noGrp="1"/>
          </p:cNvSpPr>
          <p:nvPr>
            <p:ph type="sldNum" sz="quarter" idx="12"/>
          </p:nvPr>
        </p:nvSpPr>
        <p:spPr/>
        <p:txBody>
          <a:bodyPr/>
          <a:lstStyle>
            <a:lvl1pPr>
              <a:defRPr/>
            </a:lvl1pPr>
          </a:lstStyle>
          <a:p>
            <a:fld id="{F34C92F4-0E84-4D6B-B13E-E6762E151A76}" type="slidenum">
              <a:rPr lang="pt-BR" altLang="pt-BR"/>
              <a:pPr/>
              <a:t>‹nº›</a:t>
            </a:fld>
            <a:endParaRPr lang="pt-BR" altLang="pt-BR" dirty="0"/>
          </a:p>
        </p:txBody>
      </p:sp>
    </p:spTree>
    <p:extLst>
      <p:ext uri="{BB962C8B-B14F-4D97-AF65-F5344CB8AC3E}">
        <p14:creationId xmlns:p14="http://schemas.microsoft.com/office/powerpoint/2010/main" val="24696716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06573C-C95A-4B38-AA1F-CA0CDB05BACD}"/>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848D5DB-9883-4BB7-9513-0F58867A617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D5F535B-6B6D-4AAC-B925-FF3E731D4314}"/>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085F3ADA-21BB-4577-BC77-4CE061E586DA}"/>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FAB2428C-AAC3-4A32-BCF8-3AAED2706DE8}"/>
              </a:ext>
            </a:extLst>
          </p:cNvPr>
          <p:cNvSpPr>
            <a:spLocks noGrp="1"/>
          </p:cNvSpPr>
          <p:nvPr>
            <p:ph type="sldNum" sz="quarter" idx="12"/>
          </p:nvPr>
        </p:nvSpPr>
        <p:spPr/>
        <p:txBody>
          <a:bodyPr/>
          <a:lstStyle>
            <a:lvl1pPr>
              <a:defRPr/>
            </a:lvl1pPr>
          </a:lstStyle>
          <a:p>
            <a:fld id="{3EA25CF8-F7DF-419A-8155-5B6FA8FE8583}" type="slidenum">
              <a:rPr lang="pt-BR" altLang="pt-BR"/>
              <a:pPr/>
              <a:t>‹nº›</a:t>
            </a:fld>
            <a:endParaRPr lang="pt-BR" altLang="pt-BR" dirty="0"/>
          </a:p>
        </p:txBody>
      </p:sp>
    </p:spTree>
    <p:extLst>
      <p:ext uri="{BB962C8B-B14F-4D97-AF65-F5344CB8AC3E}">
        <p14:creationId xmlns:p14="http://schemas.microsoft.com/office/powerpoint/2010/main" val="22111972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3621A82-8179-4D54-A19E-C61935E86C02}"/>
              </a:ext>
            </a:extLst>
          </p:cNvPr>
          <p:cNvSpPr>
            <a:spLocks noGrp="1"/>
          </p:cNvSpPr>
          <p:nvPr>
            <p:ph type="title" orient="vert"/>
          </p:nvPr>
        </p:nvSpPr>
        <p:spPr>
          <a:xfrm>
            <a:off x="6629400" y="292100"/>
            <a:ext cx="2057400" cy="5727700"/>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78A9D5C-AAFB-4419-BB7C-AE250872F332}"/>
              </a:ext>
            </a:extLst>
          </p:cNvPr>
          <p:cNvSpPr>
            <a:spLocks noGrp="1"/>
          </p:cNvSpPr>
          <p:nvPr>
            <p:ph type="body" orient="vert" idx="1"/>
          </p:nvPr>
        </p:nvSpPr>
        <p:spPr>
          <a:xfrm>
            <a:off x="457200" y="292100"/>
            <a:ext cx="6019800" cy="572770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FFA25B7-BDFE-4100-B18B-CA5BA7F3F8B6}"/>
              </a:ext>
            </a:extLst>
          </p:cNvPr>
          <p:cNvSpPr>
            <a:spLocks noGrp="1"/>
          </p:cNvSpPr>
          <p:nvPr>
            <p:ph type="dt" sz="half" idx="10"/>
          </p:nvPr>
        </p:nvSpPr>
        <p:spPr/>
        <p:txBody>
          <a:bodyPr/>
          <a:lstStyle>
            <a:lvl1pPr>
              <a:defRPr/>
            </a:lvl1pPr>
          </a:lstStyle>
          <a:p>
            <a:endParaRPr lang="pt-BR" altLang="pt-BR" dirty="0"/>
          </a:p>
        </p:txBody>
      </p:sp>
      <p:sp>
        <p:nvSpPr>
          <p:cNvPr id="5" name="Espaço Reservado para Rodapé 4">
            <a:extLst>
              <a:ext uri="{FF2B5EF4-FFF2-40B4-BE49-F238E27FC236}">
                <a16:creationId xmlns:a16="http://schemas.microsoft.com/office/drawing/2014/main" id="{C77800DF-0347-4B02-AED5-4FB7264565C6}"/>
              </a:ext>
            </a:extLst>
          </p:cNvPr>
          <p:cNvSpPr>
            <a:spLocks noGrp="1"/>
          </p:cNvSpPr>
          <p:nvPr>
            <p:ph type="ftr" sz="quarter" idx="11"/>
          </p:nvPr>
        </p:nvSpPr>
        <p:spPr/>
        <p:txBody>
          <a:bodyPr/>
          <a:lstStyle>
            <a:lvl1pPr>
              <a:defRPr/>
            </a:lvl1pPr>
          </a:lstStyle>
          <a:p>
            <a:endParaRPr lang="pt-BR" altLang="pt-BR" dirty="0"/>
          </a:p>
        </p:txBody>
      </p:sp>
      <p:sp>
        <p:nvSpPr>
          <p:cNvPr id="6" name="Espaço Reservado para Número de Slide 5">
            <a:extLst>
              <a:ext uri="{FF2B5EF4-FFF2-40B4-BE49-F238E27FC236}">
                <a16:creationId xmlns:a16="http://schemas.microsoft.com/office/drawing/2014/main" id="{A23AC9C2-44E8-42DB-AF40-31E408F6BE90}"/>
              </a:ext>
            </a:extLst>
          </p:cNvPr>
          <p:cNvSpPr>
            <a:spLocks noGrp="1"/>
          </p:cNvSpPr>
          <p:nvPr>
            <p:ph type="sldNum" sz="quarter" idx="12"/>
          </p:nvPr>
        </p:nvSpPr>
        <p:spPr/>
        <p:txBody>
          <a:bodyPr/>
          <a:lstStyle>
            <a:lvl1pPr>
              <a:defRPr/>
            </a:lvl1pPr>
          </a:lstStyle>
          <a:p>
            <a:fld id="{0DE6DC87-D1BD-4483-8EE6-11DA982580F5}" type="slidenum">
              <a:rPr lang="pt-BR" altLang="pt-BR"/>
              <a:pPr/>
              <a:t>‹nº›</a:t>
            </a:fld>
            <a:endParaRPr lang="pt-BR" altLang="pt-BR" dirty="0"/>
          </a:p>
        </p:txBody>
      </p:sp>
    </p:spTree>
    <p:extLst>
      <p:ext uri="{BB962C8B-B14F-4D97-AF65-F5344CB8AC3E}">
        <p14:creationId xmlns:p14="http://schemas.microsoft.com/office/powerpoint/2010/main" val="1426897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Rectangle 4">
            <a:extLst>
              <a:ext uri="{FF2B5EF4-FFF2-40B4-BE49-F238E27FC236}">
                <a16:creationId xmlns:a16="http://schemas.microsoft.com/office/drawing/2014/main" id="{74C8EF9F-F022-4D8F-88C3-8FCDC19E18D0}"/>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8" name="Rectangle 5">
            <a:extLst>
              <a:ext uri="{FF2B5EF4-FFF2-40B4-BE49-F238E27FC236}">
                <a16:creationId xmlns:a16="http://schemas.microsoft.com/office/drawing/2014/main" id="{0696478D-E88E-487E-835E-DDED925EE9ED}"/>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9" name="Rectangle 6">
            <a:extLst>
              <a:ext uri="{FF2B5EF4-FFF2-40B4-BE49-F238E27FC236}">
                <a16:creationId xmlns:a16="http://schemas.microsoft.com/office/drawing/2014/main" id="{4E0F9F4A-32F1-4D1B-A01D-FA468C143CDA}"/>
              </a:ext>
            </a:extLst>
          </p:cNvPr>
          <p:cNvSpPr>
            <a:spLocks noGrp="1" noChangeArrowheads="1"/>
          </p:cNvSpPr>
          <p:nvPr>
            <p:ph type="sldNum" sz="quarter" idx="12"/>
          </p:nvPr>
        </p:nvSpPr>
        <p:spPr>
          <a:ln/>
        </p:spPr>
        <p:txBody>
          <a:bodyPr/>
          <a:lstStyle>
            <a:lvl1pPr>
              <a:defRPr/>
            </a:lvl1pPr>
          </a:lstStyle>
          <a:p>
            <a:pPr>
              <a:defRPr/>
            </a:pPr>
            <a:fld id="{3A1FAD03-15DC-42EC-9DB4-2378B2A3DC7C}" type="slidenum">
              <a:rPr lang="pt-BR" altLang="pt-BR"/>
              <a:pPr>
                <a:defRPr/>
              </a:pPr>
              <a:t>‹nº›</a:t>
            </a:fld>
            <a:endParaRPr lang="pt-BR" altLang="pt-BR" dirty="0"/>
          </a:p>
        </p:txBody>
      </p:sp>
    </p:spTree>
    <p:extLst>
      <p:ext uri="{BB962C8B-B14F-4D97-AF65-F5344CB8AC3E}">
        <p14:creationId xmlns:p14="http://schemas.microsoft.com/office/powerpoint/2010/main" val="222353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estilo do título mestre</a:t>
            </a:r>
          </a:p>
        </p:txBody>
      </p:sp>
      <p:sp>
        <p:nvSpPr>
          <p:cNvPr id="3" name="Rectangle 4">
            <a:extLst>
              <a:ext uri="{FF2B5EF4-FFF2-40B4-BE49-F238E27FC236}">
                <a16:creationId xmlns:a16="http://schemas.microsoft.com/office/drawing/2014/main" id="{0F78D849-1347-421E-9782-BE3A96C3653E}"/>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4" name="Rectangle 5">
            <a:extLst>
              <a:ext uri="{FF2B5EF4-FFF2-40B4-BE49-F238E27FC236}">
                <a16:creationId xmlns:a16="http://schemas.microsoft.com/office/drawing/2014/main" id="{37869BC3-C3B9-4D58-B022-742330866E08}"/>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5" name="Rectangle 6">
            <a:extLst>
              <a:ext uri="{FF2B5EF4-FFF2-40B4-BE49-F238E27FC236}">
                <a16:creationId xmlns:a16="http://schemas.microsoft.com/office/drawing/2014/main" id="{9A918053-ED4C-4A57-A7B7-1B4F1D3BB24B}"/>
              </a:ext>
            </a:extLst>
          </p:cNvPr>
          <p:cNvSpPr>
            <a:spLocks noGrp="1" noChangeArrowheads="1"/>
          </p:cNvSpPr>
          <p:nvPr>
            <p:ph type="sldNum" sz="quarter" idx="12"/>
          </p:nvPr>
        </p:nvSpPr>
        <p:spPr>
          <a:ln/>
        </p:spPr>
        <p:txBody>
          <a:bodyPr/>
          <a:lstStyle>
            <a:lvl1pPr>
              <a:defRPr/>
            </a:lvl1pPr>
          </a:lstStyle>
          <a:p>
            <a:pPr>
              <a:defRPr/>
            </a:pPr>
            <a:fld id="{1F9F9845-025D-4E08-A229-8B63843BA019}" type="slidenum">
              <a:rPr lang="pt-BR" altLang="pt-BR"/>
              <a:pPr>
                <a:defRPr/>
              </a:pPr>
              <a:t>‹nº›</a:t>
            </a:fld>
            <a:endParaRPr lang="pt-BR" altLang="pt-BR" dirty="0"/>
          </a:p>
        </p:txBody>
      </p:sp>
    </p:spTree>
    <p:extLst>
      <p:ext uri="{BB962C8B-B14F-4D97-AF65-F5344CB8AC3E}">
        <p14:creationId xmlns:p14="http://schemas.microsoft.com/office/powerpoint/2010/main" val="2265736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E44115D-95FB-4AC0-A636-02181A780818}"/>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3" name="Rectangle 5">
            <a:extLst>
              <a:ext uri="{FF2B5EF4-FFF2-40B4-BE49-F238E27FC236}">
                <a16:creationId xmlns:a16="http://schemas.microsoft.com/office/drawing/2014/main" id="{D0D01223-FF53-472B-8C10-FF968B04087C}"/>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4" name="Rectangle 6">
            <a:extLst>
              <a:ext uri="{FF2B5EF4-FFF2-40B4-BE49-F238E27FC236}">
                <a16:creationId xmlns:a16="http://schemas.microsoft.com/office/drawing/2014/main" id="{E9AB3A94-C78F-41AE-B3C8-B1B9A2E4A590}"/>
              </a:ext>
            </a:extLst>
          </p:cNvPr>
          <p:cNvSpPr>
            <a:spLocks noGrp="1" noChangeArrowheads="1"/>
          </p:cNvSpPr>
          <p:nvPr>
            <p:ph type="sldNum" sz="quarter" idx="12"/>
          </p:nvPr>
        </p:nvSpPr>
        <p:spPr>
          <a:ln/>
        </p:spPr>
        <p:txBody>
          <a:bodyPr/>
          <a:lstStyle>
            <a:lvl1pPr>
              <a:defRPr/>
            </a:lvl1pPr>
          </a:lstStyle>
          <a:p>
            <a:pPr>
              <a:defRPr/>
            </a:pPr>
            <a:fld id="{ABB365F9-9412-4184-B098-52DB6503BA51}" type="slidenum">
              <a:rPr lang="pt-BR" altLang="pt-BR"/>
              <a:pPr>
                <a:defRPr/>
              </a:pPr>
              <a:t>‹nº›</a:t>
            </a:fld>
            <a:endParaRPr lang="pt-BR" altLang="pt-BR" dirty="0"/>
          </a:p>
        </p:txBody>
      </p:sp>
    </p:spTree>
    <p:extLst>
      <p:ext uri="{BB962C8B-B14F-4D97-AF65-F5344CB8AC3E}">
        <p14:creationId xmlns:p14="http://schemas.microsoft.com/office/powerpoint/2010/main" val="66060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a:extLst>
              <a:ext uri="{FF2B5EF4-FFF2-40B4-BE49-F238E27FC236}">
                <a16:creationId xmlns:a16="http://schemas.microsoft.com/office/drawing/2014/main" id="{A24DA379-A492-46D6-93CE-E958A988CCBA}"/>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6" name="Rectangle 5">
            <a:extLst>
              <a:ext uri="{FF2B5EF4-FFF2-40B4-BE49-F238E27FC236}">
                <a16:creationId xmlns:a16="http://schemas.microsoft.com/office/drawing/2014/main" id="{04153353-B5D1-4F97-8E3E-19088FB9B62F}"/>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7" name="Rectangle 6">
            <a:extLst>
              <a:ext uri="{FF2B5EF4-FFF2-40B4-BE49-F238E27FC236}">
                <a16:creationId xmlns:a16="http://schemas.microsoft.com/office/drawing/2014/main" id="{82130364-F8B0-4E92-87FE-68C63CB20636}"/>
              </a:ext>
            </a:extLst>
          </p:cNvPr>
          <p:cNvSpPr>
            <a:spLocks noGrp="1" noChangeArrowheads="1"/>
          </p:cNvSpPr>
          <p:nvPr>
            <p:ph type="sldNum" sz="quarter" idx="12"/>
          </p:nvPr>
        </p:nvSpPr>
        <p:spPr>
          <a:ln/>
        </p:spPr>
        <p:txBody>
          <a:bodyPr/>
          <a:lstStyle>
            <a:lvl1pPr>
              <a:defRPr/>
            </a:lvl1pPr>
          </a:lstStyle>
          <a:p>
            <a:pPr>
              <a:defRPr/>
            </a:pPr>
            <a:fld id="{7110CEE3-F72C-44C8-BE4C-2483727B4E64}" type="slidenum">
              <a:rPr lang="pt-BR" altLang="pt-BR"/>
              <a:pPr>
                <a:defRPr/>
              </a:pPr>
              <a:t>‹nº›</a:t>
            </a:fld>
            <a:endParaRPr lang="pt-BR" altLang="pt-BR" dirty="0"/>
          </a:p>
        </p:txBody>
      </p:sp>
    </p:spTree>
    <p:extLst>
      <p:ext uri="{BB962C8B-B14F-4D97-AF65-F5344CB8AC3E}">
        <p14:creationId xmlns:p14="http://schemas.microsoft.com/office/powerpoint/2010/main" val="1760357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dirty="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
        <p:nvSpPr>
          <p:cNvPr id="5" name="Rectangle 4">
            <a:extLst>
              <a:ext uri="{FF2B5EF4-FFF2-40B4-BE49-F238E27FC236}">
                <a16:creationId xmlns:a16="http://schemas.microsoft.com/office/drawing/2014/main" id="{83299B27-AD37-4CA9-9F45-2ABA8106F4A0}"/>
              </a:ext>
            </a:extLst>
          </p:cNvPr>
          <p:cNvSpPr>
            <a:spLocks noGrp="1" noChangeArrowheads="1"/>
          </p:cNvSpPr>
          <p:nvPr>
            <p:ph type="dt" sz="half" idx="10"/>
          </p:nvPr>
        </p:nvSpPr>
        <p:spPr>
          <a:ln/>
        </p:spPr>
        <p:txBody>
          <a:bodyPr/>
          <a:lstStyle>
            <a:lvl1pPr>
              <a:defRPr/>
            </a:lvl1pPr>
          </a:lstStyle>
          <a:p>
            <a:pPr>
              <a:defRPr/>
            </a:pPr>
            <a:endParaRPr lang="pt-BR" dirty="0"/>
          </a:p>
        </p:txBody>
      </p:sp>
      <p:sp>
        <p:nvSpPr>
          <p:cNvPr id="6" name="Rectangle 5">
            <a:extLst>
              <a:ext uri="{FF2B5EF4-FFF2-40B4-BE49-F238E27FC236}">
                <a16:creationId xmlns:a16="http://schemas.microsoft.com/office/drawing/2014/main" id="{265197D1-3C92-414E-B9B7-7B2132443542}"/>
              </a:ext>
            </a:extLst>
          </p:cNvPr>
          <p:cNvSpPr>
            <a:spLocks noGrp="1" noChangeArrowheads="1"/>
          </p:cNvSpPr>
          <p:nvPr>
            <p:ph type="ftr" sz="quarter" idx="11"/>
          </p:nvPr>
        </p:nvSpPr>
        <p:spPr>
          <a:ln/>
        </p:spPr>
        <p:txBody>
          <a:bodyPr/>
          <a:lstStyle>
            <a:lvl1pPr>
              <a:defRPr/>
            </a:lvl1pPr>
          </a:lstStyle>
          <a:p>
            <a:pPr>
              <a:defRPr/>
            </a:pPr>
            <a:endParaRPr lang="pt-BR" dirty="0"/>
          </a:p>
        </p:txBody>
      </p:sp>
      <p:sp>
        <p:nvSpPr>
          <p:cNvPr id="7" name="Rectangle 6">
            <a:extLst>
              <a:ext uri="{FF2B5EF4-FFF2-40B4-BE49-F238E27FC236}">
                <a16:creationId xmlns:a16="http://schemas.microsoft.com/office/drawing/2014/main" id="{E27BC0ED-E0D8-4B80-9D85-C99518EC3099}"/>
              </a:ext>
            </a:extLst>
          </p:cNvPr>
          <p:cNvSpPr>
            <a:spLocks noGrp="1" noChangeArrowheads="1"/>
          </p:cNvSpPr>
          <p:nvPr>
            <p:ph type="sldNum" sz="quarter" idx="12"/>
          </p:nvPr>
        </p:nvSpPr>
        <p:spPr>
          <a:ln/>
        </p:spPr>
        <p:txBody>
          <a:bodyPr/>
          <a:lstStyle>
            <a:lvl1pPr>
              <a:defRPr/>
            </a:lvl1pPr>
          </a:lstStyle>
          <a:p>
            <a:pPr>
              <a:defRPr/>
            </a:pPr>
            <a:fld id="{299EE5EF-A5C5-441E-9B90-0DEF19778BDA}" type="slidenum">
              <a:rPr lang="pt-BR" altLang="pt-BR"/>
              <a:pPr>
                <a:defRPr/>
              </a:pPr>
              <a:t>‹nº›</a:t>
            </a:fld>
            <a:endParaRPr lang="pt-BR" altLang="pt-BR" dirty="0"/>
          </a:p>
        </p:txBody>
      </p:sp>
    </p:spTree>
    <p:extLst>
      <p:ext uri="{BB962C8B-B14F-4D97-AF65-F5344CB8AC3E}">
        <p14:creationId xmlns:p14="http://schemas.microsoft.com/office/powerpoint/2010/main" val="1603737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C0475BD-06B0-48DC-9F45-A586401033A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Rectangle 3">
            <a:extLst>
              <a:ext uri="{FF2B5EF4-FFF2-40B4-BE49-F238E27FC236}">
                <a16:creationId xmlns:a16="http://schemas.microsoft.com/office/drawing/2014/main" id="{DF3839F4-D866-4E96-8F4A-342BFC11937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a:extLst>
              <a:ext uri="{FF2B5EF4-FFF2-40B4-BE49-F238E27FC236}">
                <a16:creationId xmlns:a16="http://schemas.microsoft.com/office/drawing/2014/main" id="{05B03E04-11F3-48E9-89AB-D93071B6FA7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pt-BR" dirty="0"/>
          </a:p>
        </p:txBody>
      </p:sp>
      <p:sp>
        <p:nvSpPr>
          <p:cNvPr id="1029" name="Rectangle 5">
            <a:extLst>
              <a:ext uri="{FF2B5EF4-FFF2-40B4-BE49-F238E27FC236}">
                <a16:creationId xmlns:a16="http://schemas.microsoft.com/office/drawing/2014/main" id="{B0E32884-FC46-4ABA-AC97-D36476D73CE6}"/>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pt-BR" dirty="0"/>
          </a:p>
        </p:txBody>
      </p:sp>
      <p:sp>
        <p:nvSpPr>
          <p:cNvPr id="1030" name="Rectangle 6">
            <a:extLst>
              <a:ext uri="{FF2B5EF4-FFF2-40B4-BE49-F238E27FC236}">
                <a16:creationId xmlns:a16="http://schemas.microsoft.com/office/drawing/2014/main" id="{6B891C46-B97B-4328-A1DA-60AC4219B27D}"/>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4442B39-6D9A-4907-8266-22E0BC983501}" type="slidenum">
              <a:rPr lang="pt-BR" altLang="pt-BR"/>
              <a:pPr>
                <a:defRPr/>
              </a:pPr>
              <a:t>‹nº›</a:t>
            </a:fld>
            <a:endParaRPr lang="pt-BR" altLang="pt-B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050" name="Group 2"/>
          <p:cNvGrpSpPr>
            <a:grpSpLocks/>
          </p:cNvGrpSpPr>
          <p:nvPr/>
        </p:nvGrpSpPr>
        <p:grpSpPr bwMode="auto">
          <a:xfrm>
            <a:off x="2" y="0"/>
            <a:ext cx="9159875" cy="6858000"/>
            <a:chOff x="0" y="0"/>
            <a:chExt cx="5770" cy="4320"/>
          </a:xfrm>
        </p:grpSpPr>
        <p:sp>
          <p:nvSpPr>
            <p:cNvPr id="4099" name="Rectangle 3"/>
            <p:cNvSpPr>
              <a:spLocks noChangeArrowheads="1"/>
            </p:cNvSpPr>
            <p:nvPr userDrawn="1"/>
          </p:nvSpPr>
          <p:spPr bwMode="hidden">
            <a:xfrm>
              <a:off x="5232" y="1"/>
              <a:ext cx="528" cy="4319"/>
            </a:xfrm>
            <a:prstGeom prst="rect">
              <a:avLst/>
            </a:prstGeom>
            <a:gradFill rotWithShape="0">
              <a:gsLst>
                <a:gs pos="0">
                  <a:schemeClr val="accent2"/>
                </a:gs>
                <a:gs pos="100000">
                  <a:schemeClr val="accent2">
                    <a:gamma/>
                    <a:tint val="94118"/>
                    <a:invGamma/>
                  </a:schemeClr>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0" name="Rectangle 4"/>
            <p:cNvSpPr>
              <a:spLocks noChangeArrowheads="1"/>
            </p:cNvSpPr>
            <p:nvPr userDrawn="1"/>
          </p:nvSpPr>
          <p:spPr bwMode="hidden">
            <a:xfrm>
              <a:off x="1056" y="0"/>
              <a:ext cx="19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1" name="Rectangle 5"/>
            <p:cNvSpPr>
              <a:spLocks noChangeArrowheads="1"/>
            </p:cNvSpPr>
            <p:nvPr userDrawn="1"/>
          </p:nvSpPr>
          <p:spPr bwMode="hidden">
            <a:xfrm>
              <a:off x="1728" y="0"/>
              <a:ext cx="432"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2" name="Rectangle 6"/>
            <p:cNvSpPr>
              <a:spLocks noChangeArrowheads="1"/>
            </p:cNvSpPr>
            <p:nvPr userDrawn="1"/>
          </p:nvSpPr>
          <p:spPr bwMode="hidden">
            <a:xfrm>
              <a:off x="2256" y="0"/>
              <a:ext cx="240" cy="4320"/>
            </a:xfrm>
            <a:prstGeom prst="rect">
              <a:avLst/>
            </a:prstGeom>
            <a:solidFill>
              <a:schemeClr val="bg1"/>
            </a:soli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3" name="Rectangle 7"/>
            <p:cNvSpPr>
              <a:spLocks noChangeArrowheads="1"/>
            </p:cNvSpPr>
            <p:nvPr userDrawn="1"/>
          </p:nvSpPr>
          <p:spPr bwMode="hidden">
            <a:xfrm>
              <a:off x="1344" y="0"/>
              <a:ext cx="384"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4" name="Rectangle 8"/>
            <p:cNvSpPr>
              <a:spLocks noChangeArrowheads="1"/>
            </p:cNvSpPr>
            <p:nvPr userDrawn="1"/>
          </p:nvSpPr>
          <p:spPr bwMode="hidden">
            <a:xfrm>
              <a:off x="480" y="0"/>
              <a:ext cx="576"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5" name="Rectangle 9"/>
            <p:cNvSpPr>
              <a:spLocks noChangeArrowheads="1"/>
            </p:cNvSpPr>
            <p:nvPr userDrawn="1"/>
          </p:nvSpPr>
          <p:spPr bwMode="hidden">
            <a:xfrm>
              <a:off x="288" y="0"/>
              <a:ext cx="192" cy="4320"/>
            </a:xfrm>
            <a:prstGeom prst="rect">
              <a:avLst/>
            </a:prstGeom>
            <a:gradFill rotWithShape="0">
              <a:gsLst>
                <a:gs pos="0">
                  <a:schemeClr val="bg2"/>
                </a:gs>
                <a:gs pos="50000">
                  <a:schemeClr val="bg2">
                    <a:gamma/>
                    <a:shade val="84706"/>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6" name="Rectangle 10"/>
            <p:cNvSpPr>
              <a:spLocks noChangeArrowheads="1"/>
            </p:cNvSpPr>
            <p:nvPr userDrawn="1"/>
          </p:nvSpPr>
          <p:spPr bwMode="hidden">
            <a:xfrm>
              <a:off x="0" y="0"/>
              <a:ext cx="288" cy="4320"/>
            </a:xfrm>
            <a:prstGeom prst="rect">
              <a:avLst/>
            </a:prstGeom>
            <a:gradFill rotWithShape="0">
              <a:gsLst>
                <a:gs pos="0">
                  <a:schemeClr val="bg2">
                    <a:gamma/>
                    <a:shade val="78824"/>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7" name="Rectangle 11"/>
            <p:cNvSpPr>
              <a:spLocks noChangeArrowheads="1"/>
            </p:cNvSpPr>
            <p:nvPr userDrawn="1"/>
          </p:nvSpPr>
          <p:spPr bwMode="hidden">
            <a:xfrm>
              <a:off x="2160" y="0"/>
              <a:ext cx="240"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8" name="Rectangle 12"/>
            <p:cNvSpPr>
              <a:spLocks noChangeArrowheads="1"/>
            </p:cNvSpPr>
            <p:nvPr userDrawn="1"/>
          </p:nvSpPr>
          <p:spPr bwMode="hidden">
            <a:xfrm>
              <a:off x="2784"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09" name="Rectangle 13"/>
            <p:cNvSpPr>
              <a:spLocks noChangeArrowheads="1"/>
            </p:cNvSpPr>
            <p:nvPr userDrawn="1"/>
          </p:nvSpPr>
          <p:spPr bwMode="hidden">
            <a:xfrm>
              <a:off x="1248" y="0"/>
              <a:ext cx="144" cy="4320"/>
            </a:xfrm>
            <a:prstGeom prst="rect">
              <a:avLst/>
            </a:prstGeom>
            <a:solidFill>
              <a:schemeClr val="bg2"/>
            </a:soli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0" name="Rectangle 14"/>
            <p:cNvSpPr>
              <a:spLocks noChangeArrowheads="1"/>
            </p:cNvSpPr>
            <p:nvPr userDrawn="1"/>
          </p:nvSpPr>
          <p:spPr bwMode="hidden">
            <a:xfrm>
              <a:off x="3300" y="0"/>
              <a:ext cx="252" cy="4320"/>
            </a:xfrm>
            <a:prstGeom prst="rect">
              <a:avLst/>
            </a:prstGeom>
            <a:solidFill>
              <a:schemeClr val="bg2"/>
            </a:soli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1" name="Rectangle 15"/>
            <p:cNvSpPr>
              <a:spLocks noChangeArrowheads="1"/>
            </p:cNvSpPr>
            <p:nvPr userDrawn="1"/>
          </p:nvSpPr>
          <p:spPr bwMode="hidden">
            <a:xfrm>
              <a:off x="4656" y="0"/>
              <a:ext cx="144"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2" name="Rectangle 16"/>
            <p:cNvSpPr>
              <a:spLocks noChangeArrowheads="1"/>
            </p:cNvSpPr>
            <p:nvPr userDrawn="1"/>
          </p:nvSpPr>
          <p:spPr bwMode="hidden">
            <a:xfrm>
              <a:off x="4608" y="0"/>
              <a:ext cx="672" cy="4320"/>
            </a:xfrm>
            <a:prstGeom prst="rect">
              <a:avLst/>
            </a:prstGeom>
            <a:gradFill rotWithShape="0">
              <a:gsLst>
                <a:gs pos="0">
                  <a:schemeClr val="bg2"/>
                </a:gs>
                <a:gs pos="100000">
                  <a:schemeClr val="accent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3" name="Rectangle 17"/>
            <p:cNvSpPr>
              <a:spLocks noChangeArrowheads="1"/>
            </p:cNvSpPr>
            <p:nvPr userDrawn="1"/>
          </p:nvSpPr>
          <p:spPr bwMode="hidden">
            <a:xfrm>
              <a:off x="3504" y="0"/>
              <a:ext cx="624" cy="4320"/>
            </a:xfrm>
            <a:prstGeom prst="rect">
              <a:avLst/>
            </a:prstGeom>
            <a:gradFill rotWithShape="0">
              <a:gsLst>
                <a:gs pos="0">
                  <a:schemeClr val="bg2"/>
                </a:gs>
                <a:gs pos="5000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4" name="Rectangle 18"/>
            <p:cNvSpPr>
              <a:spLocks noChangeArrowheads="1"/>
            </p:cNvSpPr>
            <p:nvPr userDrawn="1"/>
          </p:nvSpPr>
          <p:spPr bwMode="hidden">
            <a:xfrm>
              <a:off x="3840" y="0"/>
              <a:ext cx="528"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5" name="Rectangle 19"/>
            <p:cNvSpPr>
              <a:spLocks noChangeArrowheads="1"/>
            </p:cNvSpPr>
            <p:nvPr userDrawn="1"/>
          </p:nvSpPr>
          <p:spPr bwMode="hidden">
            <a:xfrm>
              <a:off x="4368" y="0"/>
              <a:ext cx="240" cy="4320"/>
            </a:xfrm>
            <a:prstGeom prst="rect">
              <a:avLst/>
            </a:prstGeom>
            <a:gradFill rotWithShape="0">
              <a:gsLst>
                <a:gs pos="0">
                  <a:schemeClr val="bg2"/>
                </a:gs>
                <a:gs pos="50000">
                  <a:schemeClr val="bg2">
                    <a:gamma/>
                    <a:shade val="96863"/>
                    <a:invGamma/>
                  </a:schemeClr>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6" name="Rectangle 20"/>
            <p:cNvSpPr>
              <a:spLocks noChangeArrowheads="1"/>
            </p:cNvSpPr>
            <p:nvPr userDrawn="1"/>
          </p:nvSpPr>
          <p:spPr bwMode="hidden">
            <a:xfrm>
              <a:off x="2680" y="0"/>
              <a:ext cx="152" cy="432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7" name="Rectangle 21"/>
            <p:cNvSpPr>
              <a:spLocks noChangeArrowheads="1"/>
            </p:cNvSpPr>
            <p:nvPr userDrawn="1"/>
          </p:nvSpPr>
          <p:spPr bwMode="hidden">
            <a:xfrm>
              <a:off x="2366" y="0"/>
              <a:ext cx="336" cy="4320"/>
            </a:xfrm>
            <a:prstGeom prst="rect">
              <a:avLst/>
            </a:prstGeom>
            <a:gradFill rotWithShape="0">
              <a:gsLst>
                <a:gs pos="0">
                  <a:schemeClr val="bg1"/>
                </a:gs>
                <a:gs pos="100000">
                  <a:schemeClr val="bg2"/>
                </a:gs>
              </a:gsLst>
              <a:lin ang="0" scaled="1"/>
            </a:gradFill>
            <a:ln w="9525">
              <a:noFill/>
              <a:miter lim="800000"/>
              <a:headEnd/>
              <a:tailEnd/>
            </a:ln>
            <a:effectLst/>
          </p:spPr>
          <p:txBody>
            <a:bodyPr wrap="none" anchor="ctr"/>
            <a:lstStyle/>
            <a:p>
              <a:pPr>
                <a:defRPr/>
              </a:pPr>
              <a:endParaRPr lang="pt-BR" sz="3911" dirty="0">
                <a:effectLst>
                  <a:outerShdw blurRad="38100" dist="38100" dir="2700000" algn="tl">
                    <a:srgbClr val="000000">
                      <a:alpha val="43137"/>
                    </a:srgbClr>
                  </a:outerShdw>
                </a:effectLst>
              </a:endParaRPr>
            </a:p>
          </p:txBody>
        </p:sp>
        <p:sp>
          <p:nvSpPr>
            <p:cNvPr id="4118" name="Freeform 22"/>
            <p:cNvSpPr>
              <a:spLocks/>
            </p:cNvSpPr>
            <p:nvPr userDrawn="1"/>
          </p:nvSpPr>
          <p:spPr bwMode="hidden">
            <a:xfrm>
              <a:off x="1" y="3875"/>
              <a:ext cx="5760" cy="445"/>
            </a:xfrm>
            <a:custGeom>
              <a:avLst/>
              <a:gdLst/>
              <a:ahLst/>
              <a:cxnLst>
                <a:cxn ang="0">
                  <a:pos x="5700" y="86"/>
                </a:cxn>
                <a:cxn ang="0">
                  <a:pos x="5508" y="86"/>
                </a:cxn>
                <a:cxn ang="0">
                  <a:pos x="5454" y="76"/>
                </a:cxn>
                <a:cxn ang="0">
                  <a:pos x="5448" y="65"/>
                </a:cxn>
                <a:cxn ang="0">
                  <a:pos x="5442" y="44"/>
                </a:cxn>
                <a:cxn ang="0">
                  <a:pos x="5414" y="18"/>
                </a:cxn>
                <a:cxn ang="0">
                  <a:pos x="5332" y="7"/>
                </a:cxn>
                <a:cxn ang="0">
                  <a:pos x="5051" y="22"/>
                </a:cxn>
                <a:cxn ang="0">
                  <a:pos x="4986" y="55"/>
                </a:cxn>
                <a:cxn ang="0">
                  <a:pos x="4854" y="102"/>
                </a:cxn>
                <a:cxn ang="0">
                  <a:pos x="4740" y="112"/>
                </a:cxn>
                <a:cxn ang="0">
                  <a:pos x="4662" y="91"/>
                </a:cxn>
                <a:cxn ang="0">
                  <a:pos x="4598" y="25"/>
                </a:cxn>
                <a:cxn ang="0">
                  <a:pos x="4514" y="9"/>
                </a:cxn>
                <a:cxn ang="0">
                  <a:pos x="4410" y="39"/>
                </a:cxn>
                <a:cxn ang="0">
                  <a:pos x="4236" y="81"/>
                </a:cxn>
                <a:cxn ang="0">
                  <a:pos x="4020" y="102"/>
                </a:cxn>
                <a:cxn ang="0">
                  <a:pos x="3810" y="102"/>
                </a:cxn>
                <a:cxn ang="0">
                  <a:pos x="3654" y="76"/>
                </a:cxn>
                <a:cxn ang="0">
                  <a:pos x="3594" y="50"/>
                </a:cxn>
                <a:cxn ang="0">
                  <a:pos x="3528" y="44"/>
                </a:cxn>
                <a:cxn ang="0">
                  <a:pos x="3480" y="55"/>
                </a:cxn>
                <a:cxn ang="0">
                  <a:pos x="3420" y="76"/>
                </a:cxn>
                <a:cxn ang="0">
                  <a:pos x="3048" y="112"/>
                </a:cxn>
                <a:cxn ang="0">
                  <a:pos x="2844" y="128"/>
                </a:cxn>
                <a:cxn ang="0">
                  <a:pos x="2742" y="117"/>
                </a:cxn>
                <a:cxn ang="0">
                  <a:pos x="2710" y="56"/>
                </a:cxn>
                <a:cxn ang="0">
                  <a:pos x="2658" y="50"/>
                </a:cxn>
                <a:cxn ang="0">
                  <a:pos x="2558" y="95"/>
                </a:cxn>
                <a:cxn ang="0">
                  <a:pos x="2444" y="109"/>
                </a:cxn>
                <a:cxn ang="0">
                  <a:pos x="2322" y="91"/>
                </a:cxn>
                <a:cxn ang="0">
                  <a:pos x="2274" y="70"/>
                </a:cxn>
                <a:cxn ang="0">
                  <a:pos x="2185" y="3"/>
                </a:cxn>
                <a:cxn ang="0">
                  <a:pos x="2048" y="64"/>
                </a:cxn>
                <a:cxn ang="0">
                  <a:pos x="1794" y="102"/>
                </a:cxn>
                <a:cxn ang="0">
                  <a:pos x="1560" y="91"/>
                </a:cxn>
                <a:cxn ang="0">
                  <a:pos x="1482" y="76"/>
                </a:cxn>
                <a:cxn ang="0">
                  <a:pos x="1428" y="50"/>
                </a:cxn>
                <a:cxn ang="0">
                  <a:pos x="1374" y="44"/>
                </a:cxn>
                <a:cxn ang="0">
                  <a:pos x="1308" y="55"/>
                </a:cxn>
                <a:cxn ang="0">
                  <a:pos x="1140" y="107"/>
                </a:cxn>
                <a:cxn ang="0">
                  <a:pos x="948" y="143"/>
                </a:cxn>
                <a:cxn ang="0">
                  <a:pos x="708" y="138"/>
                </a:cxn>
                <a:cxn ang="0">
                  <a:pos x="534" y="96"/>
                </a:cxn>
                <a:cxn ang="0">
                  <a:pos x="444" y="55"/>
                </a:cxn>
                <a:cxn ang="0">
                  <a:pos x="396" y="34"/>
                </a:cxn>
                <a:cxn ang="0">
                  <a:pos x="378" y="39"/>
                </a:cxn>
                <a:cxn ang="0">
                  <a:pos x="342" y="70"/>
                </a:cxn>
                <a:cxn ang="0">
                  <a:pos x="288" y="96"/>
                </a:cxn>
                <a:cxn ang="0">
                  <a:pos x="192" y="112"/>
                </a:cxn>
                <a:cxn ang="0">
                  <a:pos x="90" y="112"/>
                </a:cxn>
                <a:cxn ang="0">
                  <a:pos x="0" y="96"/>
                </a:cxn>
                <a:cxn ang="0">
                  <a:pos x="5760" y="445"/>
                </a:cxn>
              </a:cxnLst>
              <a:rect l="0" t="0" r="r" b="b"/>
              <a:pathLst>
                <a:path w="5760" h="445">
                  <a:moveTo>
                    <a:pt x="5760" y="445"/>
                  </a:moveTo>
                  <a:lnTo>
                    <a:pt x="5760" y="76"/>
                  </a:lnTo>
                  <a:lnTo>
                    <a:pt x="5730" y="81"/>
                  </a:lnTo>
                  <a:lnTo>
                    <a:pt x="5700" y="86"/>
                  </a:lnTo>
                  <a:lnTo>
                    <a:pt x="5646" y="91"/>
                  </a:lnTo>
                  <a:lnTo>
                    <a:pt x="5592" y="91"/>
                  </a:lnTo>
                  <a:lnTo>
                    <a:pt x="5544" y="91"/>
                  </a:lnTo>
                  <a:lnTo>
                    <a:pt x="5508" y="86"/>
                  </a:lnTo>
                  <a:lnTo>
                    <a:pt x="5490" y="86"/>
                  </a:lnTo>
                  <a:lnTo>
                    <a:pt x="5478" y="81"/>
                  </a:lnTo>
                  <a:lnTo>
                    <a:pt x="5466" y="76"/>
                  </a:lnTo>
                  <a:lnTo>
                    <a:pt x="5454" y="76"/>
                  </a:lnTo>
                  <a:lnTo>
                    <a:pt x="5454" y="70"/>
                  </a:lnTo>
                  <a:lnTo>
                    <a:pt x="5454" y="70"/>
                  </a:lnTo>
                  <a:lnTo>
                    <a:pt x="5448" y="70"/>
                  </a:lnTo>
                  <a:lnTo>
                    <a:pt x="5448" y="65"/>
                  </a:lnTo>
                  <a:lnTo>
                    <a:pt x="5448" y="60"/>
                  </a:lnTo>
                  <a:lnTo>
                    <a:pt x="5448" y="55"/>
                  </a:lnTo>
                  <a:lnTo>
                    <a:pt x="5442" y="50"/>
                  </a:lnTo>
                  <a:lnTo>
                    <a:pt x="5442" y="44"/>
                  </a:lnTo>
                  <a:lnTo>
                    <a:pt x="5436" y="39"/>
                  </a:lnTo>
                  <a:lnTo>
                    <a:pt x="5424" y="34"/>
                  </a:lnTo>
                  <a:lnTo>
                    <a:pt x="5418" y="29"/>
                  </a:lnTo>
                  <a:lnTo>
                    <a:pt x="5414" y="18"/>
                  </a:lnTo>
                  <a:lnTo>
                    <a:pt x="5401" y="16"/>
                  </a:lnTo>
                  <a:lnTo>
                    <a:pt x="5386" y="10"/>
                  </a:lnTo>
                  <a:lnTo>
                    <a:pt x="5368" y="7"/>
                  </a:lnTo>
                  <a:lnTo>
                    <a:pt x="5332" y="7"/>
                  </a:lnTo>
                  <a:lnTo>
                    <a:pt x="5246" y="10"/>
                  </a:lnTo>
                  <a:lnTo>
                    <a:pt x="5144" y="7"/>
                  </a:lnTo>
                  <a:lnTo>
                    <a:pt x="5090" y="16"/>
                  </a:lnTo>
                  <a:lnTo>
                    <a:pt x="5051" y="22"/>
                  </a:lnTo>
                  <a:lnTo>
                    <a:pt x="5036" y="30"/>
                  </a:lnTo>
                  <a:lnTo>
                    <a:pt x="5022" y="39"/>
                  </a:lnTo>
                  <a:lnTo>
                    <a:pt x="5010" y="44"/>
                  </a:lnTo>
                  <a:lnTo>
                    <a:pt x="4986" y="55"/>
                  </a:lnTo>
                  <a:lnTo>
                    <a:pt x="4950" y="70"/>
                  </a:lnTo>
                  <a:lnTo>
                    <a:pt x="4920" y="86"/>
                  </a:lnTo>
                  <a:lnTo>
                    <a:pt x="4884" y="96"/>
                  </a:lnTo>
                  <a:lnTo>
                    <a:pt x="4854" y="102"/>
                  </a:lnTo>
                  <a:lnTo>
                    <a:pt x="4824" y="107"/>
                  </a:lnTo>
                  <a:lnTo>
                    <a:pt x="4794" y="112"/>
                  </a:lnTo>
                  <a:lnTo>
                    <a:pt x="4764" y="112"/>
                  </a:lnTo>
                  <a:lnTo>
                    <a:pt x="4740" y="112"/>
                  </a:lnTo>
                  <a:lnTo>
                    <a:pt x="4716" y="107"/>
                  </a:lnTo>
                  <a:lnTo>
                    <a:pt x="4698" y="102"/>
                  </a:lnTo>
                  <a:lnTo>
                    <a:pt x="4674" y="96"/>
                  </a:lnTo>
                  <a:lnTo>
                    <a:pt x="4662" y="91"/>
                  </a:lnTo>
                  <a:lnTo>
                    <a:pt x="4644" y="86"/>
                  </a:lnTo>
                  <a:lnTo>
                    <a:pt x="4631" y="66"/>
                  </a:lnTo>
                  <a:lnTo>
                    <a:pt x="4617" y="42"/>
                  </a:lnTo>
                  <a:lnTo>
                    <a:pt x="4598" y="25"/>
                  </a:lnTo>
                  <a:lnTo>
                    <a:pt x="4584" y="13"/>
                  </a:lnTo>
                  <a:lnTo>
                    <a:pt x="4565" y="4"/>
                  </a:lnTo>
                  <a:lnTo>
                    <a:pt x="4535" y="3"/>
                  </a:lnTo>
                  <a:lnTo>
                    <a:pt x="4514" y="9"/>
                  </a:lnTo>
                  <a:lnTo>
                    <a:pt x="4494" y="18"/>
                  </a:lnTo>
                  <a:lnTo>
                    <a:pt x="4471" y="23"/>
                  </a:lnTo>
                  <a:lnTo>
                    <a:pt x="4440" y="29"/>
                  </a:lnTo>
                  <a:lnTo>
                    <a:pt x="4410" y="39"/>
                  </a:lnTo>
                  <a:lnTo>
                    <a:pt x="4374" y="50"/>
                  </a:lnTo>
                  <a:lnTo>
                    <a:pt x="4332" y="60"/>
                  </a:lnTo>
                  <a:lnTo>
                    <a:pt x="4284" y="76"/>
                  </a:lnTo>
                  <a:lnTo>
                    <a:pt x="4236" y="81"/>
                  </a:lnTo>
                  <a:lnTo>
                    <a:pt x="4183" y="91"/>
                  </a:lnTo>
                  <a:lnTo>
                    <a:pt x="4128" y="96"/>
                  </a:lnTo>
                  <a:lnTo>
                    <a:pt x="4074" y="102"/>
                  </a:lnTo>
                  <a:lnTo>
                    <a:pt x="4020" y="102"/>
                  </a:lnTo>
                  <a:lnTo>
                    <a:pt x="3966" y="102"/>
                  </a:lnTo>
                  <a:lnTo>
                    <a:pt x="3912" y="102"/>
                  </a:lnTo>
                  <a:lnTo>
                    <a:pt x="3858" y="102"/>
                  </a:lnTo>
                  <a:lnTo>
                    <a:pt x="3810" y="102"/>
                  </a:lnTo>
                  <a:lnTo>
                    <a:pt x="3762" y="96"/>
                  </a:lnTo>
                  <a:lnTo>
                    <a:pt x="3726" y="91"/>
                  </a:lnTo>
                  <a:lnTo>
                    <a:pt x="3684" y="81"/>
                  </a:lnTo>
                  <a:lnTo>
                    <a:pt x="3654" y="76"/>
                  </a:lnTo>
                  <a:lnTo>
                    <a:pt x="3642" y="70"/>
                  </a:lnTo>
                  <a:lnTo>
                    <a:pt x="3630" y="65"/>
                  </a:lnTo>
                  <a:lnTo>
                    <a:pt x="3612" y="60"/>
                  </a:lnTo>
                  <a:lnTo>
                    <a:pt x="3594" y="50"/>
                  </a:lnTo>
                  <a:lnTo>
                    <a:pt x="3576" y="50"/>
                  </a:lnTo>
                  <a:lnTo>
                    <a:pt x="3558" y="44"/>
                  </a:lnTo>
                  <a:lnTo>
                    <a:pt x="3540" y="44"/>
                  </a:lnTo>
                  <a:lnTo>
                    <a:pt x="3528" y="44"/>
                  </a:lnTo>
                  <a:lnTo>
                    <a:pt x="3516" y="50"/>
                  </a:lnTo>
                  <a:lnTo>
                    <a:pt x="3504" y="50"/>
                  </a:lnTo>
                  <a:lnTo>
                    <a:pt x="3492" y="55"/>
                  </a:lnTo>
                  <a:lnTo>
                    <a:pt x="3480" y="55"/>
                  </a:lnTo>
                  <a:lnTo>
                    <a:pt x="3468" y="65"/>
                  </a:lnTo>
                  <a:lnTo>
                    <a:pt x="3456" y="70"/>
                  </a:lnTo>
                  <a:lnTo>
                    <a:pt x="3450" y="70"/>
                  </a:lnTo>
                  <a:lnTo>
                    <a:pt x="3420" y="76"/>
                  </a:lnTo>
                  <a:lnTo>
                    <a:pt x="3330" y="81"/>
                  </a:lnTo>
                  <a:lnTo>
                    <a:pt x="3204" y="91"/>
                  </a:lnTo>
                  <a:lnTo>
                    <a:pt x="3126" y="102"/>
                  </a:lnTo>
                  <a:lnTo>
                    <a:pt x="3048" y="112"/>
                  </a:lnTo>
                  <a:lnTo>
                    <a:pt x="2970" y="123"/>
                  </a:lnTo>
                  <a:lnTo>
                    <a:pt x="2904" y="128"/>
                  </a:lnTo>
                  <a:lnTo>
                    <a:pt x="2868" y="128"/>
                  </a:lnTo>
                  <a:lnTo>
                    <a:pt x="2844" y="128"/>
                  </a:lnTo>
                  <a:lnTo>
                    <a:pt x="2814" y="128"/>
                  </a:lnTo>
                  <a:lnTo>
                    <a:pt x="2790" y="128"/>
                  </a:lnTo>
                  <a:lnTo>
                    <a:pt x="2766" y="123"/>
                  </a:lnTo>
                  <a:lnTo>
                    <a:pt x="2742" y="117"/>
                  </a:lnTo>
                  <a:lnTo>
                    <a:pt x="2724" y="112"/>
                  </a:lnTo>
                  <a:lnTo>
                    <a:pt x="2706" y="107"/>
                  </a:lnTo>
                  <a:lnTo>
                    <a:pt x="2704" y="83"/>
                  </a:lnTo>
                  <a:lnTo>
                    <a:pt x="2710" y="56"/>
                  </a:lnTo>
                  <a:lnTo>
                    <a:pt x="2710" y="36"/>
                  </a:lnTo>
                  <a:lnTo>
                    <a:pt x="2696" y="25"/>
                  </a:lnTo>
                  <a:lnTo>
                    <a:pt x="2672" y="36"/>
                  </a:lnTo>
                  <a:lnTo>
                    <a:pt x="2658" y="50"/>
                  </a:lnTo>
                  <a:lnTo>
                    <a:pt x="2638" y="60"/>
                  </a:lnTo>
                  <a:lnTo>
                    <a:pt x="2614" y="76"/>
                  </a:lnTo>
                  <a:lnTo>
                    <a:pt x="2590" y="84"/>
                  </a:lnTo>
                  <a:lnTo>
                    <a:pt x="2558" y="95"/>
                  </a:lnTo>
                  <a:lnTo>
                    <a:pt x="2536" y="98"/>
                  </a:lnTo>
                  <a:lnTo>
                    <a:pt x="2508" y="102"/>
                  </a:lnTo>
                  <a:lnTo>
                    <a:pt x="2478" y="105"/>
                  </a:lnTo>
                  <a:lnTo>
                    <a:pt x="2444" y="109"/>
                  </a:lnTo>
                  <a:lnTo>
                    <a:pt x="2410" y="110"/>
                  </a:lnTo>
                  <a:lnTo>
                    <a:pt x="2374" y="107"/>
                  </a:lnTo>
                  <a:lnTo>
                    <a:pt x="2348" y="103"/>
                  </a:lnTo>
                  <a:lnTo>
                    <a:pt x="2322" y="91"/>
                  </a:lnTo>
                  <a:lnTo>
                    <a:pt x="2304" y="86"/>
                  </a:lnTo>
                  <a:lnTo>
                    <a:pt x="2292" y="81"/>
                  </a:lnTo>
                  <a:lnTo>
                    <a:pt x="2286" y="76"/>
                  </a:lnTo>
                  <a:lnTo>
                    <a:pt x="2274" y="70"/>
                  </a:lnTo>
                  <a:lnTo>
                    <a:pt x="2268" y="65"/>
                  </a:lnTo>
                  <a:lnTo>
                    <a:pt x="2246" y="18"/>
                  </a:lnTo>
                  <a:lnTo>
                    <a:pt x="2224" y="0"/>
                  </a:lnTo>
                  <a:lnTo>
                    <a:pt x="2185" y="3"/>
                  </a:lnTo>
                  <a:lnTo>
                    <a:pt x="2156" y="16"/>
                  </a:lnTo>
                  <a:lnTo>
                    <a:pt x="2126" y="22"/>
                  </a:lnTo>
                  <a:lnTo>
                    <a:pt x="2081" y="49"/>
                  </a:lnTo>
                  <a:lnTo>
                    <a:pt x="2048" y="64"/>
                  </a:lnTo>
                  <a:lnTo>
                    <a:pt x="2018" y="76"/>
                  </a:lnTo>
                  <a:lnTo>
                    <a:pt x="1986" y="96"/>
                  </a:lnTo>
                  <a:lnTo>
                    <a:pt x="1896" y="102"/>
                  </a:lnTo>
                  <a:lnTo>
                    <a:pt x="1794" y="102"/>
                  </a:lnTo>
                  <a:lnTo>
                    <a:pt x="1692" y="102"/>
                  </a:lnTo>
                  <a:lnTo>
                    <a:pt x="1644" y="102"/>
                  </a:lnTo>
                  <a:lnTo>
                    <a:pt x="1602" y="96"/>
                  </a:lnTo>
                  <a:lnTo>
                    <a:pt x="1560" y="91"/>
                  </a:lnTo>
                  <a:lnTo>
                    <a:pt x="1524" y="86"/>
                  </a:lnTo>
                  <a:lnTo>
                    <a:pt x="1506" y="86"/>
                  </a:lnTo>
                  <a:lnTo>
                    <a:pt x="1494" y="81"/>
                  </a:lnTo>
                  <a:lnTo>
                    <a:pt x="1482" y="76"/>
                  </a:lnTo>
                  <a:lnTo>
                    <a:pt x="1476" y="70"/>
                  </a:lnTo>
                  <a:lnTo>
                    <a:pt x="1458" y="65"/>
                  </a:lnTo>
                  <a:lnTo>
                    <a:pt x="1440" y="55"/>
                  </a:lnTo>
                  <a:lnTo>
                    <a:pt x="1428" y="50"/>
                  </a:lnTo>
                  <a:lnTo>
                    <a:pt x="1410" y="50"/>
                  </a:lnTo>
                  <a:lnTo>
                    <a:pt x="1398" y="44"/>
                  </a:lnTo>
                  <a:lnTo>
                    <a:pt x="1386" y="44"/>
                  </a:lnTo>
                  <a:lnTo>
                    <a:pt x="1374" y="44"/>
                  </a:lnTo>
                  <a:lnTo>
                    <a:pt x="1356" y="44"/>
                  </a:lnTo>
                  <a:lnTo>
                    <a:pt x="1344" y="44"/>
                  </a:lnTo>
                  <a:lnTo>
                    <a:pt x="1332" y="50"/>
                  </a:lnTo>
                  <a:lnTo>
                    <a:pt x="1308" y="55"/>
                  </a:lnTo>
                  <a:lnTo>
                    <a:pt x="1260" y="70"/>
                  </a:lnTo>
                  <a:lnTo>
                    <a:pt x="1218" y="86"/>
                  </a:lnTo>
                  <a:lnTo>
                    <a:pt x="1176" y="96"/>
                  </a:lnTo>
                  <a:lnTo>
                    <a:pt x="1140" y="107"/>
                  </a:lnTo>
                  <a:lnTo>
                    <a:pt x="1098" y="117"/>
                  </a:lnTo>
                  <a:lnTo>
                    <a:pt x="1062" y="128"/>
                  </a:lnTo>
                  <a:lnTo>
                    <a:pt x="1020" y="133"/>
                  </a:lnTo>
                  <a:lnTo>
                    <a:pt x="948" y="143"/>
                  </a:lnTo>
                  <a:lnTo>
                    <a:pt x="882" y="149"/>
                  </a:lnTo>
                  <a:lnTo>
                    <a:pt x="822" y="149"/>
                  </a:lnTo>
                  <a:lnTo>
                    <a:pt x="762" y="143"/>
                  </a:lnTo>
                  <a:lnTo>
                    <a:pt x="708" y="138"/>
                  </a:lnTo>
                  <a:lnTo>
                    <a:pt x="654" y="128"/>
                  </a:lnTo>
                  <a:lnTo>
                    <a:pt x="612" y="117"/>
                  </a:lnTo>
                  <a:lnTo>
                    <a:pt x="570" y="107"/>
                  </a:lnTo>
                  <a:lnTo>
                    <a:pt x="534" y="96"/>
                  </a:lnTo>
                  <a:lnTo>
                    <a:pt x="504" y="86"/>
                  </a:lnTo>
                  <a:lnTo>
                    <a:pt x="480" y="76"/>
                  </a:lnTo>
                  <a:lnTo>
                    <a:pt x="462" y="65"/>
                  </a:lnTo>
                  <a:lnTo>
                    <a:pt x="444" y="55"/>
                  </a:lnTo>
                  <a:lnTo>
                    <a:pt x="426" y="44"/>
                  </a:lnTo>
                  <a:lnTo>
                    <a:pt x="408" y="34"/>
                  </a:lnTo>
                  <a:lnTo>
                    <a:pt x="402" y="34"/>
                  </a:lnTo>
                  <a:lnTo>
                    <a:pt x="396" y="34"/>
                  </a:lnTo>
                  <a:lnTo>
                    <a:pt x="390" y="34"/>
                  </a:lnTo>
                  <a:lnTo>
                    <a:pt x="390" y="34"/>
                  </a:lnTo>
                  <a:lnTo>
                    <a:pt x="384" y="34"/>
                  </a:lnTo>
                  <a:lnTo>
                    <a:pt x="378" y="39"/>
                  </a:lnTo>
                  <a:lnTo>
                    <a:pt x="372" y="44"/>
                  </a:lnTo>
                  <a:lnTo>
                    <a:pt x="360" y="55"/>
                  </a:lnTo>
                  <a:lnTo>
                    <a:pt x="348" y="65"/>
                  </a:lnTo>
                  <a:lnTo>
                    <a:pt x="342" y="70"/>
                  </a:lnTo>
                  <a:lnTo>
                    <a:pt x="336" y="76"/>
                  </a:lnTo>
                  <a:lnTo>
                    <a:pt x="324" y="86"/>
                  </a:lnTo>
                  <a:lnTo>
                    <a:pt x="306" y="91"/>
                  </a:lnTo>
                  <a:lnTo>
                    <a:pt x="288" y="96"/>
                  </a:lnTo>
                  <a:lnTo>
                    <a:pt x="264" y="102"/>
                  </a:lnTo>
                  <a:lnTo>
                    <a:pt x="240" y="107"/>
                  </a:lnTo>
                  <a:lnTo>
                    <a:pt x="216" y="112"/>
                  </a:lnTo>
                  <a:lnTo>
                    <a:pt x="192" y="112"/>
                  </a:lnTo>
                  <a:lnTo>
                    <a:pt x="168" y="117"/>
                  </a:lnTo>
                  <a:lnTo>
                    <a:pt x="145" y="117"/>
                  </a:lnTo>
                  <a:lnTo>
                    <a:pt x="120" y="117"/>
                  </a:lnTo>
                  <a:lnTo>
                    <a:pt x="90" y="112"/>
                  </a:lnTo>
                  <a:lnTo>
                    <a:pt x="66" y="112"/>
                  </a:lnTo>
                  <a:lnTo>
                    <a:pt x="42" y="107"/>
                  </a:lnTo>
                  <a:lnTo>
                    <a:pt x="24" y="102"/>
                  </a:lnTo>
                  <a:lnTo>
                    <a:pt x="0" y="96"/>
                  </a:lnTo>
                  <a:lnTo>
                    <a:pt x="0" y="445"/>
                  </a:lnTo>
                  <a:lnTo>
                    <a:pt x="5760" y="445"/>
                  </a:lnTo>
                  <a:lnTo>
                    <a:pt x="5760" y="445"/>
                  </a:lnTo>
                  <a:lnTo>
                    <a:pt x="5760" y="445"/>
                  </a:lnTo>
                </a:path>
              </a:pathLst>
            </a:custGeom>
            <a:solidFill>
              <a:schemeClr val="accent2">
                <a:alpha val="50000"/>
              </a:schemeClr>
            </a:solidFill>
            <a:ln w="9525">
              <a:noFill/>
              <a:prstDash val="solid"/>
              <a:round/>
              <a:headEnd/>
              <a:tailEnd/>
            </a:ln>
          </p:spPr>
          <p:txBody>
            <a:bodyPr/>
            <a:lstStyle/>
            <a:p>
              <a:pPr>
                <a:defRPr/>
              </a:pPr>
              <a:endParaRPr lang="pt-BR" sz="3911" dirty="0">
                <a:effectLst>
                  <a:outerShdw blurRad="38100" dist="38100" dir="2700000" algn="tl">
                    <a:srgbClr val="000000">
                      <a:alpha val="43137"/>
                    </a:srgbClr>
                  </a:outerShdw>
                </a:effectLst>
              </a:endParaRPr>
            </a:p>
          </p:txBody>
        </p:sp>
        <p:sp>
          <p:nvSpPr>
            <p:cNvPr id="4119" name="Freeform 23"/>
            <p:cNvSpPr>
              <a:spLocks/>
            </p:cNvSpPr>
            <p:nvPr userDrawn="1"/>
          </p:nvSpPr>
          <p:spPr bwMode="hidden">
            <a:xfrm>
              <a:off x="0" y="3867"/>
              <a:ext cx="5770" cy="174"/>
            </a:xfrm>
            <a:custGeom>
              <a:avLst/>
              <a:gdLst/>
              <a:ahLst/>
              <a:cxnLst>
                <a:cxn ang="0">
                  <a:pos x="4993" y="66"/>
                </a:cxn>
                <a:cxn ang="0">
                  <a:pos x="4771" y="132"/>
                </a:cxn>
                <a:cxn ang="0">
                  <a:pos x="4640" y="96"/>
                </a:cxn>
                <a:cxn ang="0">
                  <a:pos x="4598" y="36"/>
                </a:cxn>
                <a:cxn ang="0">
                  <a:pos x="4478" y="30"/>
                </a:cxn>
                <a:cxn ang="0">
                  <a:pos x="4186" y="108"/>
                </a:cxn>
                <a:cxn ang="0">
                  <a:pos x="3815" y="120"/>
                </a:cxn>
                <a:cxn ang="0">
                  <a:pos x="3617" y="72"/>
                </a:cxn>
                <a:cxn ang="0">
                  <a:pos x="3510" y="60"/>
                </a:cxn>
                <a:cxn ang="0">
                  <a:pos x="3336" y="96"/>
                </a:cxn>
                <a:cxn ang="0">
                  <a:pos x="2846" y="150"/>
                </a:cxn>
                <a:cxn ang="0">
                  <a:pos x="2703" y="96"/>
                </a:cxn>
                <a:cxn ang="0">
                  <a:pos x="2619" y="90"/>
                </a:cxn>
                <a:cxn ang="0">
                  <a:pos x="2416" y="132"/>
                </a:cxn>
                <a:cxn ang="0">
                  <a:pos x="2278" y="84"/>
                </a:cxn>
                <a:cxn ang="0">
                  <a:pos x="2151" y="36"/>
                </a:cxn>
                <a:cxn ang="0">
                  <a:pos x="1947" y="120"/>
                </a:cxn>
                <a:cxn ang="0">
                  <a:pos x="1525" y="102"/>
                </a:cxn>
                <a:cxn ang="0">
                  <a:pos x="1429" y="60"/>
                </a:cxn>
                <a:cxn ang="0">
                  <a:pos x="1333" y="60"/>
                </a:cxn>
                <a:cxn ang="0">
                  <a:pos x="1058" y="150"/>
                </a:cxn>
                <a:cxn ang="0">
                  <a:pos x="652" y="150"/>
                </a:cxn>
                <a:cxn ang="0">
                  <a:pos x="442" y="66"/>
                </a:cxn>
                <a:cxn ang="0">
                  <a:pos x="377" y="48"/>
                </a:cxn>
                <a:cxn ang="0">
                  <a:pos x="305" y="108"/>
                </a:cxn>
                <a:cxn ang="0">
                  <a:pos x="144" y="138"/>
                </a:cxn>
                <a:cxn ang="0">
                  <a:pos x="0" y="96"/>
                </a:cxn>
                <a:cxn ang="0">
                  <a:pos x="167" y="120"/>
                </a:cxn>
                <a:cxn ang="0">
                  <a:pos x="323" y="84"/>
                </a:cxn>
                <a:cxn ang="0">
                  <a:pos x="383" y="24"/>
                </a:cxn>
                <a:cxn ang="0">
                  <a:pos x="460" y="60"/>
                </a:cxn>
                <a:cxn ang="0">
                  <a:pos x="706" y="144"/>
                </a:cxn>
                <a:cxn ang="0">
                  <a:pos x="1100" y="120"/>
                </a:cxn>
                <a:cxn ang="0">
                  <a:pos x="1345" y="36"/>
                </a:cxn>
                <a:cxn ang="0">
                  <a:pos x="1441" y="48"/>
                </a:cxn>
                <a:cxn ang="0">
                  <a:pos x="1561" y="90"/>
                </a:cxn>
                <a:cxn ang="0">
                  <a:pos x="1971" y="96"/>
                </a:cxn>
                <a:cxn ang="0">
                  <a:pos x="2235" y="3"/>
                </a:cxn>
                <a:cxn ang="0">
                  <a:pos x="2350" y="102"/>
                </a:cxn>
                <a:cxn ang="0">
                  <a:pos x="2559" y="96"/>
                </a:cxn>
                <a:cxn ang="0">
                  <a:pos x="2715" y="24"/>
                </a:cxn>
                <a:cxn ang="0">
                  <a:pos x="2792" y="132"/>
                </a:cxn>
                <a:cxn ang="0">
                  <a:pos x="3127" y="102"/>
                </a:cxn>
                <a:cxn ang="0">
                  <a:pos x="3486" y="48"/>
                </a:cxn>
                <a:cxn ang="0">
                  <a:pos x="3582" y="42"/>
                </a:cxn>
                <a:cxn ang="0">
                  <a:pos x="3731" y="90"/>
                </a:cxn>
                <a:cxn ang="0">
                  <a:pos x="4078" y="102"/>
                </a:cxn>
                <a:cxn ang="0">
                  <a:pos x="4419" y="30"/>
                </a:cxn>
                <a:cxn ang="0">
                  <a:pos x="4574" y="6"/>
                </a:cxn>
                <a:cxn ang="0">
                  <a:pos x="4628" y="60"/>
                </a:cxn>
                <a:cxn ang="0">
                  <a:pos x="4724" y="108"/>
                </a:cxn>
                <a:cxn ang="0">
                  <a:pos x="4927" y="84"/>
                </a:cxn>
                <a:cxn ang="0">
                  <a:pos x="5118" y="14"/>
                </a:cxn>
                <a:cxn ang="0">
                  <a:pos x="5280" y="9"/>
                </a:cxn>
                <a:cxn ang="0">
                  <a:pos x="5453" y="36"/>
                </a:cxn>
                <a:cxn ang="0">
                  <a:pos x="5465" y="72"/>
                </a:cxn>
                <a:cxn ang="0">
                  <a:pos x="5656" y="90"/>
                </a:cxn>
                <a:cxn ang="0">
                  <a:pos x="5710" y="102"/>
                </a:cxn>
                <a:cxn ang="0">
                  <a:pos x="5477" y="90"/>
                </a:cxn>
                <a:cxn ang="0">
                  <a:pos x="5453" y="60"/>
                </a:cxn>
                <a:cxn ang="0">
                  <a:pos x="5393" y="30"/>
                </a:cxn>
                <a:cxn ang="0">
                  <a:pos x="5219" y="24"/>
                </a:cxn>
              </a:cxnLst>
              <a:rect l="0" t="0" r="r" b="b"/>
              <a:pathLst>
                <a:path w="5770" h="174">
                  <a:moveTo>
                    <a:pt x="5151" y="24"/>
                  </a:moveTo>
                  <a:lnTo>
                    <a:pt x="5127" y="26"/>
                  </a:lnTo>
                  <a:lnTo>
                    <a:pt x="5082" y="30"/>
                  </a:lnTo>
                  <a:lnTo>
                    <a:pt x="5049" y="38"/>
                  </a:lnTo>
                  <a:lnTo>
                    <a:pt x="5029" y="48"/>
                  </a:lnTo>
                  <a:lnTo>
                    <a:pt x="5017" y="54"/>
                  </a:lnTo>
                  <a:lnTo>
                    <a:pt x="4993" y="66"/>
                  </a:lnTo>
                  <a:lnTo>
                    <a:pt x="4957" y="84"/>
                  </a:lnTo>
                  <a:lnTo>
                    <a:pt x="4927" y="102"/>
                  </a:lnTo>
                  <a:lnTo>
                    <a:pt x="4891" y="114"/>
                  </a:lnTo>
                  <a:lnTo>
                    <a:pt x="4861" y="120"/>
                  </a:lnTo>
                  <a:lnTo>
                    <a:pt x="4831" y="126"/>
                  </a:lnTo>
                  <a:lnTo>
                    <a:pt x="4801" y="132"/>
                  </a:lnTo>
                  <a:lnTo>
                    <a:pt x="4771" y="132"/>
                  </a:lnTo>
                  <a:lnTo>
                    <a:pt x="4748" y="132"/>
                  </a:lnTo>
                  <a:lnTo>
                    <a:pt x="4724" y="126"/>
                  </a:lnTo>
                  <a:lnTo>
                    <a:pt x="4706" y="120"/>
                  </a:lnTo>
                  <a:lnTo>
                    <a:pt x="4682" y="114"/>
                  </a:lnTo>
                  <a:lnTo>
                    <a:pt x="4670" y="108"/>
                  </a:lnTo>
                  <a:lnTo>
                    <a:pt x="4652" y="102"/>
                  </a:lnTo>
                  <a:lnTo>
                    <a:pt x="4640" y="96"/>
                  </a:lnTo>
                  <a:lnTo>
                    <a:pt x="4634" y="84"/>
                  </a:lnTo>
                  <a:lnTo>
                    <a:pt x="4628" y="78"/>
                  </a:lnTo>
                  <a:lnTo>
                    <a:pt x="4622" y="66"/>
                  </a:lnTo>
                  <a:lnTo>
                    <a:pt x="4616" y="54"/>
                  </a:lnTo>
                  <a:lnTo>
                    <a:pt x="4610" y="48"/>
                  </a:lnTo>
                  <a:lnTo>
                    <a:pt x="4604" y="42"/>
                  </a:lnTo>
                  <a:lnTo>
                    <a:pt x="4598" y="36"/>
                  </a:lnTo>
                  <a:lnTo>
                    <a:pt x="4586" y="30"/>
                  </a:lnTo>
                  <a:lnTo>
                    <a:pt x="4574" y="24"/>
                  </a:lnTo>
                  <a:lnTo>
                    <a:pt x="4562" y="18"/>
                  </a:lnTo>
                  <a:lnTo>
                    <a:pt x="4544" y="18"/>
                  </a:lnTo>
                  <a:lnTo>
                    <a:pt x="4526" y="18"/>
                  </a:lnTo>
                  <a:lnTo>
                    <a:pt x="4502" y="24"/>
                  </a:lnTo>
                  <a:lnTo>
                    <a:pt x="4478" y="30"/>
                  </a:lnTo>
                  <a:lnTo>
                    <a:pt x="4449" y="36"/>
                  </a:lnTo>
                  <a:lnTo>
                    <a:pt x="4419" y="48"/>
                  </a:lnTo>
                  <a:lnTo>
                    <a:pt x="4383" y="60"/>
                  </a:lnTo>
                  <a:lnTo>
                    <a:pt x="4341" y="72"/>
                  </a:lnTo>
                  <a:lnTo>
                    <a:pt x="4287" y="90"/>
                  </a:lnTo>
                  <a:lnTo>
                    <a:pt x="4239" y="96"/>
                  </a:lnTo>
                  <a:lnTo>
                    <a:pt x="4186" y="108"/>
                  </a:lnTo>
                  <a:lnTo>
                    <a:pt x="4132" y="114"/>
                  </a:lnTo>
                  <a:lnTo>
                    <a:pt x="4078" y="120"/>
                  </a:lnTo>
                  <a:lnTo>
                    <a:pt x="4024" y="120"/>
                  </a:lnTo>
                  <a:lnTo>
                    <a:pt x="3970" y="120"/>
                  </a:lnTo>
                  <a:lnTo>
                    <a:pt x="3916" y="120"/>
                  </a:lnTo>
                  <a:lnTo>
                    <a:pt x="3863" y="120"/>
                  </a:lnTo>
                  <a:lnTo>
                    <a:pt x="3815" y="120"/>
                  </a:lnTo>
                  <a:lnTo>
                    <a:pt x="3767" y="114"/>
                  </a:lnTo>
                  <a:lnTo>
                    <a:pt x="3731" y="108"/>
                  </a:lnTo>
                  <a:lnTo>
                    <a:pt x="3689" y="96"/>
                  </a:lnTo>
                  <a:lnTo>
                    <a:pt x="3659" y="90"/>
                  </a:lnTo>
                  <a:lnTo>
                    <a:pt x="3647" y="84"/>
                  </a:lnTo>
                  <a:lnTo>
                    <a:pt x="3635" y="78"/>
                  </a:lnTo>
                  <a:lnTo>
                    <a:pt x="3617" y="72"/>
                  </a:lnTo>
                  <a:lnTo>
                    <a:pt x="3600" y="60"/>
                  </a:lnTo>
                  <a:lnTo>
                    <a:pt x="3582" y="60"/>
                  </a:lnTo>
                  <a:lnTo>
                    <a:pt x="3564" y="54"/>
                  </a:lnTo>
                  <a:lnTo>
                    <a:pt x="3546" y="54"/>
                  </a:lnTo>
                  <a:lnTo>
                    <a:pt x="3534" y="54"/>
                  </a:lnTo>
                  <a:lnTo>
                    <a:pt x="3522" y="60"/>
                  </a:lnTo>
                  <a:lnTo>
                    <a:pt x="3510" y="60"/>
                  </a:lnTo>
                  <a:lnTo>
                    <a:pt x="3498" y="66"/>
                  </a:lnTo>
                  <a:lnTo>
                    <a:pt x="3486" y="66"/>
                  </a:lnTo>
                  <a:lnTo>
                    <a:pt x="3474" y="78"/>
                  </a:lnTo>
                  <a:lnTo>
                    <a:pt x="3462" y="84"/>
                  </a:lnTo>
                  <a:lnTo>
                    <a:pt x="3456" y="84"/>
                  </a:lnTo>
                  <a:lnTo>
                    <a:pt x="3426" y="90"/>
                  </a:lnTo>
                  <a:lnTo>
                    <a:pt x="3336" y="96"/>
                  </a:lnTo>
                  <a:lnTo>
                    <a:pt x="3205" y="108"/>
                  </a:lnTo>
                  <a:lnTo>
                    <a:pt x="3127" y="120"/>
                  </a:lnTo>
                  <a:lnTo>
                    <a:pt x="3049" y="132"/>
                  </a:lnTo>
                  <a:lnTo>
                    <a:pt x="2972" y="144"/>
                  </a:lnTo>
                  <a:lnTo>
                    <a:pt x="2906" y="150"/>
                  </a:lnTo>
                  <a:lnTo>
                    <a:pt x="2870" y="150"/>
                  </a:lnTo>
                  <a:lnTo>
                    <a:pt x="2846" y="150"/>
                  </a:lnTo>
                  <a:lnTo>
                    <a:pt x="2816" y="150"/>
                  </a:lnTo>
                  <a:lnTo>
                    <a:pt x="2792" y="150"/>
                  </a:lnTo>
                  <a:lnTo>
                    <a:pt x="2768" y="144"/>
                  </a:lnTo>
                  <a:lnTo>
                    <a:pt x="2744" y="138"/>
                  </a:lnTo>
                  <a:lnTo>
                    <a:pt x="2727" y="132"/>
                  </a:lnTo>
                  <a:lnTo>
                    <a:pt x="2709" y="126"/>
                  </a:lnTo>
                  <a:lnTo>
                    <a:pt x="2703" y="96"/>
                  </a:lnTo>
                  <a:lnTo>
                    <a:pt x="2703" y="78"/>
                  </a:lnTo>
                  <a:lnTo>
                    <a:pt x="2709" y="42"/>
                  </a:lnTo>
                  <a:lnTo>
                    <a:pt x="2697" y="36"/>
                  </a:lnTo>
                  <a:lnTo>
                    <a:pt x="2673" y="42"/>
                  </a:lnTo>
                  <a:lnTo>
                    <a:pt x="2661" y="60"/>
                  </a:lnTo>
                  <a:lnTo>
                    <a:pt x="2643" y="72"/>
                  </a:lnTo>
                  <a:lnTo>
                    <a:pt x="2619" y="90"/>
                  </a:lnTo>
                  <a:lnTo>
                    <a:pt x="2595" y="102"/>
                  </a:lnTo>
                  <a:lnTo>
                    <a:pt x="2559" y="114"/>
                  </a:lnTo>
                  <a:lnTo>
                    <a:pt x="2541" y="114"/>
                  </a:lnTo>
                  <a:lnTo>
                    <a:pt x="2511" y="120"/>
                  </a:lnTo>
                  <a:lnTo>
                    <a:pt x="2481" y="126"/>
                  </a:lnTo>
                  <a:lnTo>
                    <a:pt x="2446" y="126"/>
                  </a:lnTo>
                  <a:lnTo>
                    <a:pt x="2416" y="132"/>
                  </a:lnTo>
                  <a:lnTo>
                    <a:pt x="2380" y="126"/>
                  </a:lnTo>
                  <a:lnTo>
                    <a:pt x="2350" y="120"/>
                  </a:lnTo>
                  <a:lnTo>
                    <a:pt x="2326" y="108"/>
                  </a:lnTo>
                  <a:lnTo>
                    <a:pt x="2308" y="102"/>
                  </a:lnTo>
                  <a:lnTo>
                    <a:pt x="2296" y="96"/>
                  </a:lnTo>
                  <a:lnTo>
                    <a:pt x="2290" y="90"/>
                  </a:lnTo>
                  <a:lnTo>
                    <a:pt x="2278" y="84"/>
                  </a:lnTo>
                  <a:lnTo>
                    <a:pt x="2272" y="78"/>
                  </a:lnTo>
                  <a:lnTo>
                    <a:pt x="2250" y="57"/>
                  </a:lnTo>
                  <a:lnTo>
                    <a:pt x="2243" y="35"/>
                  </a:lnTo>
                  <a:lnTo>
                    <a:pt x="2228" y="18"/>
                  </a:lnTo>
                  <a:lnTo>
                    <a:pt x="2208" y="18"/>
                  </a:lnTo>
                  <a:lnTo>
                    <a:pt x="2172" y="24"/>
                  </a:lnTo>
                  <a:lnTo>
                    <a:pt x="2151" y="36"/>
                  </a:lnTo>
                  <a:lnTo>
                    <a:pt x="2127" y="51"/>
                  </a:lnTo>
                  <a:lnTo>
                    <a:pt x="2097" y="60"/>
                  </a:lnTo>
                  <a:lnTo>
                    <a:pt x="2073" y="72"/>
                  </a:lnTo>
                  <a:lnTo>
                    <a:pt x="2046" y="87"/>
                  </a:lnTo>
                  <a:lnTo>
                    <a:pt x="2007" y="102"/>
                  </a:lnTo>
                  <a:lnTo>
                    <a:pt x="1977" y="114"/>
                  </a:lnTo>
                  <a:lnTo>
                    <a:pt x="1947" y="120"/>
                  </a:lnTo>
                  <a:lnTo>
                    <a:pt x="1895" y="120"/>
                  </a:lnTo>
                  <a:lnTo>
                    <a:pt x="1794" y="120"/>
                  </a:lnTo>
                  <a:lnTo>
                    <a:pt x="1692" y="120"/>
                  </a:lnTo>
                  <a:lnTo>
                    <a:pt x="1644" y="120"/>
                  </a:lnTo>
                  <a:lnTo>
                    <a:pt x="1602" y="114"/>
                  </a:lnTo>
                  <a:lnTo>
                    <a:pt x="1561" y="108"/>
                  </a:lnTo>
                  <a:lnTo>
                    <a:pt x="1525" y="102"/>
                  </a:lnTo>
                  <a:lnTo>
                    <a:pt x="1507" y="102"/>
                  </a:lnTo>
                  <a:lnTo>
                    <a:pt x="1495" y="96"/>
                  </a:lnTo>
                  <a:lnTo>
                    <a:pt x="1483" y="90"/>
                  </a:lnTo>
                  <a:lnTo>
                    <a:pt x="1477" y="84"/>
                  </a:lnTo>
                  <a:lnTo>
                    <a:pt x="1459" y="78"/>
                  </a:lnTo>
                  <a:lnTo>
                    <a:pt x="1441" y="66"/>
                  </a:lnTo>
                  <a:lnTo>
                    <a:pt x="1429" y="60"/>
                  </a:lnTo>
                  <a:lnTo>
                    <a:pt x="1411" y="60"/>
                  </a:lnTo>
                  <a:lnTo>
                    <a:pt x="1399" y="54"/>
                  </a:lnTo>
                  <a:lnTo>
                    <a:pt x="1387" y="54"/>
                  </a:lnTo>
                  <a:lnTo>
                    <a:pt x="1375" y="54"/>
                  </a:lnTo>
                  <a:lnTo>
                    <a:pt x="1357" y="54"/>
                  </a:lnTo>
                  <a:lnTo>
                    <a:pt x="1345" y="54"/>
                  </a:lnTo>
                  <a:lnTo>
                    <a:pt x="1333" y="60"/>
                  </a:lnTo>
                  <a:lnTo>
                    <a:pt x="1309" y="66"/>
                  </a:lnTo>
                  <a:lnTo>
                    <a:pt x="1262" y="84"/>
                  </a:lnTo>
                  <a:lnTo>
                    <a:pt x="1220" y="102"/>
                  </a:lnTo>
                  <a:lnTo>
                    <a:pt x="1178" y="114"/>
                  </a:lnTo>
                  <a:lnTo>
                    <a:pt x="1142" y="126"/>
                  </a:lnTo>
                  <a:lnTo>
                    <a:pt x="1100" y="138"/>
                  </a:lnTo>
                  <a:lnTo>
                    <a:pt x="1058" y="150"/>
                  </a:lnTo>
                  <a:lnTo>
                    <a:pt x="1016" y="156"/>
                  </a:lnTo>
                  <a:lnTo>
                    <a:pt x="945" y="168"/>
                  </a:lnTo>
                  <a:lnTo>
                    <a:pt x="879" y="174"/>
                  </a:lnTo>
                  <a:lnTo>
                    <a:pt x="819" y="174"/>
                  </a:lnTo>
                  <a:lnTo>
                    <a:pt x="759" y="168"/>
                  </a:lnTo>
                  <a:lnTo>
                    <a:pt x="706" y="162"/>
                  </a:lnTo>
                  <a:lnTo>
                    <a:pt x="652" y="150"/>
                  </a:lnTo>
                  <a:lnTo>
                    <a:pt x="610" y="138"/>
                  </a:lnTo>
                  <a:lnTo>
                    <a:pt x="568" y="126"/>
                  </a:lnTo>
                  <a:lnTo>
                    <a:pt x="532" y="114"/>
                  </a:lnTo>
                  <a:lnTo>
                    <a:pt x="502" y="102"/>
                  </a:lnTo>
                  <a:lnTo>
                    <a:pt x="478" y="90"/>
                  </a:lnTo>
                  <a:lnTo>
                    <a:pt x="460" y="78"/>
                  </a:lnTo>
                  <a:lnTo>
                    <a:pt x="442" y="66"/>
                  </a:lnTo>
                  <a:lnTo>
                    <a:pt x="425" y="54"/>
                  </a:lnTo>
                  <a:lnTo>
                    <a:pt x="407" y="42"/>
                  </a:lnTo>
                  <a:lnTo>
                    <a:pt x="401" y="42"/>
                  </a:lnTo>
                  <a:lnTo>
                    <a:pt x="395" y="42"/>
                  </a:lnTo>
                  <a:lnTo>
                    <a:pt x="389" y="42"/>
                  </a:lnTo>
                  <a:lnTo>
                    <a:pt x="383" y="42"/>
                  </a:lnTo>
                  <a:lnTo>
                    <a:pt x="377" y="48"/>
                  </a:lnTo>
                  <a:lnTo>
                    <a:pt x="371" y="54"/>
                  </a:lnTo>
                  <a:lnTo>
                    <a:pt x="359" y="66"/>
                  </a:lnTo>
                  <a:lnTo>
                    <a:pt x="347" y="78"/>
                  </a:lnTo>
                  <a:lnTo>
                    <a:pt x="341" y="84"/>
                  </a:lnTo>
                  <a:lnTo>
                    <a:pt x="335" y="90"/>
                  </a:lnTo>
                  <a:lnTo>
                    <a:pt x="323" y="102"/>
                  </a:lnTo>
                  <a:lnTo>
                    <a:pt x="305" y="108"/>
                  </a:lnTo>
                  <a:lnTo>
                    <a:pt x="287" y="114"/>
                  </a:lnTo>
                  <a:lnTo>
                    <a:pt x="263" y="120"/>
                  </a:lnTo>
                  <a:lnTo>
                    <a:pt x="239" y="126"/>
                  </a:lnTo>
                  <a:lnTo>
                    <a:pt x="215" y="132"/>
                  </a:lnTo>
                  <a:lnTo>
                    <a:pt x="191" y="132"/>
                  </a:lnTo>
                  <a:lnTo>
                    <a:pt x="167" y="138"/>
                  </a:lnTo>
                  <a:lnTo>
                    <a:pt x="144" y="138"/>
                  </a:lnTo>
                  <a:lnTo>
                    <a:pt x="120" y="138"/>
                  </a:lnTo>
                  <a:lnTo>
                    <a:pt x="90" y="132"/>
                  </a:lnTo>
                  <a:lnTo>
                    <a:pt x="66" y="132"/>
                  </a:lnTo>
                  <a:lnTo>
                    <a:pt x="42" y="126"/>
                  </a:lnTo>
                  <a:lnTo>
                    <a:pt x="24" y="120"/>
                  </a:lnTo>
                  <a:lnTo>
                    <a:pt x="0" y="114"/>
                  </a:lnTo>
                  <a:lnTo>
                    <a:pt x="0" y="96"/>
                  </a:lnTo>
                  <a:lnTo>
                    <a:pt x="24" y="102"/>
                  </a:lnTo>
                  <a:lnTo>
                    <a:pt x="42" y="108"/>
                  </a:lnTo>
                  <a:lnTo>
                    <a:pt x="66" y="114"/>
                  </a:lnTo>
                  <a:lnTo>
                    <a:pt x="90" y="114"/>
                  </a:lnTo>
                  <a:lnTo>
                    <a:pt x="120" y="120"/>
                  </a:lnTo>
                  <a:lnTo>
                    <a:pt x="144" y="120"/>
                  </a:lnTo>
                  <a:lnTo>
                    <a:pt x="167" y="120"/>
                  </a:lnTo>
                  <a:lnTo>
                    <a:pt x="191" y="114"/>
                  </a:lnTo>
                  <a:lnTo>
                    <a:pt x="215" y="114"/>
                  </a:lnTo>
                  <a:lnTo>
                    <a:pt x="239" y="108"/>
                  </a:lnTo>
                  <a:lnTo>
                    <a:pt x="263" y="102"/>
                  </a:lnTo>
                  <a:lnTo>
                    <a:pt x="287" y="96"/>
                  </a:lnTo>
                  <a:lnTo>
                    <a:pt x="305" y="90"/>
                  </a:lnTo>
                  <a:lnTo>
                    <a:pt x="323" y="84"/>
                  </a:lnTo>
                  <a:lnTo>
                    <a:pt x="335" y="72"/>
                  </a:lnTo>
                  <a:lnTo>
                    <a:pt x="341" y="66"/>
                  </a:lnTo>
                  <a:lnTo>
                    <a:pt x="347" y="60"/>
                  </a:lnTo>
                  <a:lnTo>
                    <a:pt x="359" y="48"/>
                  </a:lnTo>
                  <a:lnTo>
                    <a:pt x="371" y="36"/>
                  </a:lnTo>
                  <a:lnTo>
                    <a:pt x="377" y="30"/>
                  </a:lnTo>
                  <a:lnTo>
                    <a:pt x="383" y="24"/>
                  </a:lnTo>
                  <a:lnTo>
                    <a:pt x="389" y="24"/>
                  </a:lnTo>
                  <a:lnTo>
                    <a:pt x="395" y="24"/>
                  </a:lnTo>
                  <a:lnTo>
                    <a:pt x="401" y="24"/>
                  </a:lnTo>
                  <a:lnTo>
                    <a:pt x="407" y="24"/>
                  </a:lnTo>
                  <a:lnTo>
                    <a:pt x="425" y="36"/>
                  </a:lnTo>
                  <a:lnTo>
                    <a:pt x="442" y="48"/>
                  </a:lnTo>
                  <a:lnTo>
                    <a:pt x="460" y="60"/>
                  </a:lnTo>
                  <a:lnTo>
                    <a:pt x="478" y="72"/>
                  </a:lnTo>
                  <a:lnTo>
                    <a:pt x="502" y="84"/>
                  </a:lnTo>
                  <a:lnTo>
                    <a:pt x="532" y="96"/>
                  </a:lnTo>
                  <a:lnTo>
                    <a:pt x="568" y="108"/>
                  </a:lnTo>
                  <a:lnTo>
                    <a:pt x="610" y="120"/>
                  </a:lnTo>
                  <a:lnTo>
                    <a:pt x="652" y="132"/>
                  </a:lnTo>
                  <a:lnTo>
                    <a:pt x="706" y="144"/>
                  </a:lnTo>
                  <a:lnTo>
                    <a:pt x="759" y="150"/>
                  </a:lnTo>
                  <a:lnTo>
                    <a:pt x="819" y="156"/>
                  </a:lnTo>
                  <a:lnTo>
                    <a:pt x="879" y="156"/>
                  </a:lnTo>
                  <a:lnTo>
                    <a:pt x="945" y="150"/>
                  </a:lnTo>
                  <a:lnTo>
                    <a:pt x="1016" y="138"/>
                  </a:lnTo>
                  <a:lnTo>
                    <a:pt x="1058" y="132"/>
                  </a:lnTo>
                  <a:lnTo>
                    <a:pt x="1100" y="120"/>
                  </a:lnTo>
                  <a:lnTo>
                    <a:pt x="1142" y="108"/>
                  </a:lnTo>
                  <a:lnTo>
                    <a:pt x="1178" y="96"/>
                  </a:lnTo>
                  <a:lnTo>
                    <a:pt x="1220" y="84"/>
                  </a:lnTo>
                  <a:lnTo>
                    <a:pt x="1262" y="66"/>
                  </a:lnTo>
                  <a:lnTo>
                    <a:pt x="1309" y="48"/>
                  </a:lnTo>
                  <a:lnTo>
                    <a:pt x="1333" y="42"/>
                  </a:lnTo>
                  <a:lnTo>
                    <a:pt x="1345" y="36"/>
                  </a:lnTo>
                  <a:lnTo>
                    <a:pt x="1357" y="36"/>
                  </a:lnTo>
                  <a:lnTo>
                    <a:pt x="1375" y="36"/>
                  </a:lnTo>
                  <a:lnTo>
                    <a:pt x="1387" y="36"/>
                  </a:lnTo>
                  <a:lnTo>
                    <a:pt x="1399" y="36"/>
                  </a:lnTo>
                  <a:lnTo>
                    <a:pt x="1411" y="42"/>
                  </a:lnTo>
                  <a:lnTo>
                    <a:pt x="1429" y="42"/>
                  </a:lnTo>
                  <a:lnTo>
                    <a:pt x="1441" y="48"/>
                  </a:lnTo>
                  <a:lnTo>
                    <a:pt x="1459" y="60"/>
                  </a:lnTo>
                  <a:lnTo>
                    <a:pt x="1477" y="66"/>
                  </a:lnTo>
                  <a:lnTo>
                    <a:pt x="1483" y="72"/>
                  </a:lnTo>
                  <a:lnTo>
                    <a:pt x="1495" y="78"/>
                  </a:lnTo>
                  <a:lnTo>
                    <a:pt x="1507" y="84"/>
                  </a:lnTo>
                  <a:lnTo>
                    <a:pt x="1525" y="84"/>
                  </a:lnTo>
                  <a:lnTo>
                    <a:pt x="1561" y="90"/>
                  </a:lnTo>
                  <a:lnTo>
                    <a:pt x="1602" y="96"/>
                  </a:lnTo>
                  <a:lnTo>
                    <a:pt x="1644" y="102"/>
                  </a:lnTo>
                  <a:lnTo>
                    <a:pt x="1692" y="102"/>
                  </a:lnTo>
                  <a:lnTo>
                    <a:pt x="1794" y="102"/>
                  </a:lnTo>
                  <a:lnTo>
                    <a:pt x="1895" y="102"/>
                  </a:lnTo>
                  <a:lnTo>
                    <a:pt x="1938" y="102"/>
                  </a:lnTo>
                  <a:lnTo>
                    <a:pt x="1971" y="96"/>
                  </a:lnTo>
                  <a:lnTo>
                    <a:pt x="2019" y="77"/>
                  </a:lnTo>
                  <a:lnTo>
                    <a:pt x="2063" y="57"/>
                  </a:lnTo>
                  <a:lnTo>
                    <a:pt x="2111" y="38"/>
                  </a:lnTo>
                  <a:lnTo>
                    <a:pt x="2145" y="18"/>
                  </a:lnTo>
                  <a:lnTo>
                    <a:pt x="2172" y="9"/>
                  </a:lnTo>
                  <a:lnTo>
                    <a:pt x="2202" y="0"/>
                  </a:lnTo>
                  <a:lnTo>
                    <a:pt x="2235" y="3"/>
                  </a:lnTo>
                  <a:lnTo>
                    <a:pt x="2250" y="24"/>
                  </a:lnTo>
                  <a:lnTo>
                    <a:pt x="2262" y="51"/>
                  </a:lnTo>
                  <a:lnTo>
                    <a:pt x="2290" y="72"/>
                  </a:lnTo>
                  <a:lnTo>
                    <a:pt x="2296" y="78"/>
                  </a:lnTo>
                  <a:lnTo>
                    <a:pt x="2308" y="84"/>
                  </a:lnTo>
                  <a:lnTo>
                    <a:pt x="2326" y="90"/>
                  </a:lnTo>
                  <a:lnTo>
                    <a:pt x="2350" y="102"/>
                  </a:lnTo>
                  <a:lnTo>
                    <a:pt x="2380" y="108"/>
                  </a:lnTo>
                  <a:lnTo>
                    <a:pt x="2416" y="114"/>
                  </a:lnTo>
                  <a:lnTo>
                    <a:pt x="2446" y="108"/>
                  </a:lnTo>
                  <a:lnTo>
                    <a:pt x="2481" y="108"/>
                  </a:lnTo>
                  <a:lnTo>
                    <a:pt x="2511" y="102"/>
                  </a:lnTo>
                  <a:lnTo>
                    <a:pt x="2541" y="96"/>
                  </a:lnTo>
                  <a:lnTo>
                    <a:pt x="2559" y="96"/>
                  </a:lnTo>
                  <a:lnTo>
                    <a:pt x="2595" y="84"/>
                  </a:lnTo>
                  <a:lnTo>
                    <a:pt x="2619" y="72"/>
                  </a:lnTo>
                  <a:lnTo>
                    <a:pt x="2643" y="54"/>
                  </a:lnTo>
                  <a:lnTo>
                    <a:pt x="2661" y="42"/>
                  </a:lnTo>
                  <a:lnTo>
                    <a:pt x="2673" y="24"/>
                  </a:lnTo>
                  <a:lnTo>
                    <a:pt x="2697" y="18"/>
                  </a:lnTo>
                  <a:lnTo>
                    <a:pt x="2715" y="24"/>
                  </a:lnTo>
                  <a:lnTo>
                    <a:pt x="2715" y="48"/>
                  </a:lnTo>
                  <a:lnTo>
                    <a:pt x="2709" y="78"/>
                  </a:lnTo>
                  <a:lnTo>
                    <a:pt x="2709" y="108"/>
                  </a:lnTo>
                  <a:lnTo>
                    <a:pt x="2727" y="114"/>
                  </a:lnTo>
                  <a:lnTo>
                    <a:pt x="2744" y="120"/>
                  </a:lnTo>
                  <a:lnTo>
                    <a:pt x="2768" y="126"/>
                  </a:lnTo>
                  <a:lnTo>
                    <a:pt x="2792" y="132"/>
                  </a:lnTo>
                  <a:lnTo>
                    <a:pt x="2816" y="132"/>
                  </a:lnTo>
                  <a:lnTo>
                    <a:pt x="2846" y="132"/>
                  </a:lnTo>
                  <a:lnTo>
                    <a:pt x="2870" y="132"/>
                  </a:lnTo>
                  <a:lnTo>
                    <a:pt x="2906" y="132"/>
                  </a:lnTo>
                  <a:lnTo>
                    <a:pt x="2972" y="126"/>
                  </a:lnTo>
                  <a:lnTo>
                    <a:pt x="3049" y="114"/>
                  </a:lnTo>
                  <a:lnTo>
                    <a:pt x="3127" y="102"/>
                  </a:lnTo>
                  <a:lnTo>
                    <a:pt x="3205" y="90"/>
                  </a:lnTo>
                  <a:lnTo>
                    <a:pt x="3336" y="78"/>
                  </a:lnTo>
                  <a:lnTo>
                    <a:pt x="3426" y="72"/>
                  </a:lnTo>
                  <a:lnTo>
                    <a:pt x="3456" y="66"/>
                  </a:lnTo>
                  <a:lnTo>
                    <a:pt x="3462" y="66"/>
                  </a:lnTo>
                  <a:lnTo>
                    <a:pt x="3474" y="60"/>
                  </a:lnTo>
                  <a:lnTo>
                    <a:pt x="3486" y="48"/>
                  </a:lnTo>
                  <a:lnTo>
                    <a:pt x="3498" y="48"/>
                  </a:lnTo>
                  <a:lnTo>
                    <a:pt x="3510" y="42"/>
                  </a:lnTo>
                  <a:lnTo>
                    <a:pt x="3522" y="42"/>
                  </a:lnTo>
                  <a:lnTo>
                    <a:pt x="3534" y="36"/>
                  </a:lnTo>
                  <a:lnTo>
                    <a:pt x="3546" y="36"/>
                  </a:lnTo>
                  <a:lnTo>
                    <a:pt x="3564" y="36"/>
                  </a:lnTo>
                  <a:lnTo>
                    <a:pt x="3582" y="42"/>
                  </a:lnTo>
                  <a:lnTo>
                    <a:pt x="3600" y="42"/>
                  </a:lnTo>
                  <a:lnTo>
                    <a:pt x="3617" y="54"/>
                  </a:lnTo>
                  <a:lnTo>
                    <a:pt x="3635" y="60"/>
                  </a:lnTo>
                  <a:lnTo>
                    <a:pt x="3647" y="66"/>
                  </a:lnTo>
                  <a:lnTo>
                    <a:pt x="3659" y="72"/>
                  </a:lnTo>
                  <a:lnTo>
                    <a:pt x="3689" y="78"/>
                  </a:lnTo>
                  <a:lnTo>
                    <a:pt x="3731" y="90"/>
                  </a:lnTo>
                  <a:lnTo>
                    <a:pt x="3767" y="96"/>
                  </a:lnTo>
                  <a:lnTo>
                    <a:pt x="3815" y="102"/>
                  </a:lnTo>
                  <a:lnTo>
                    <a:pt x="3863" y="102"/>
                  </a:lnTo>
                  <a:lnTo>
                    <a:pt x="3916" y="102"/>
                  </a:lnTo>
                  <a:lnTo>
                    <a:pt x="3970" y="102"/>
                  </a:lnTo>
                  <a:lnTo>
                    <a:pt x="4024" y="102"/>
                  </a:lnTo>
                  <a:lnTo>
                    <a:pt x="4078" y="102"/>
                  </a:lnTo>
                  <a:lnTo>
                    <a:pt x="4132" y="96"/>
                  </a:lnTo>
                  <a:lnTo>
                    <a:pt x="4186" y="90"/>
                  </a:lnTo>
                  <a:lnTo>
                    <a:pt x="4239" y="78"/>
                  </a:lnTo>
                  <a:lnTo>
                    <a:pt x="4287" y="72"/>
                  </a:lnTo>
                  <a:lnTo>
                    <a:pt x="4341" y="54"/>
                  </a:lnTo>
                  <a:lnTo>
                    <a:pt x="4383" y="42"/>
                  </a:lnTo>
                  <a:lnTo>
                    <a:pt x="4419" y="30"/>
                  </a:lnTo>
                  <a:lnTo>
                    <a:pt x="4449" y="18"/>
                  </a:lnTo>
                  <a:lnTo>
                    <a:pt x="4478" y="12"/>
                  </a:lnTo>
                  <a:lnTo>
                    <a:pt x="4502" y="6"/>
                  </a:lnTo>
                  <a:lnTo>
                    <a:pt x="4526" y="0"/>
                  </a:lnTo>
                  <a:lnTo>
                    <a:pt x="4544" y="0"/>
                  </a:lnTo>
                  <a:lnTo>
                    <a:pt x="4562" y="0"/>
                  </a:lnTo>
                  <a:lnTo>
                    <a:pt x="4574" y="6"/>
                  </a:lnTo>
                  <a:lnTo>
                    <a:pt x="4586" y="12"/>
                  </a:lnTo>
                  <a:lnTo>
                    <a:pt x="4598" y="18"/>
                  </a:lnTo>
                  <a:lnTo>
                    <a:pt x="4604" y="24"/>
                  </a:lnTo>
                  <a:lnTo>
                    <a:pt x="4610" y="30"/>
                  </a:lnTo>
                  <a:lnTo>
                    <a:pt x="4616" y="36"/>
                  </a:lnTo>
                  <a:lnTo>
                    <a:pt x="4622" y="48"/>
                  </a:lnTo>
                  <a:lnTo>
                    <a:pt x="4628" y="60"/>
                  </a:lnTo>
                  <a:lnTo>
                    <a:pt x="4634" y="66"/>
                  </a:lnTo>
                  <a:lnTo>
                    <a:pt x="4640" y="78"/>
                  </a:lnTo>
                  <a:lnTo>
                    <a:pt x="4652" y="84"/>
                  </a:lnTo>
                  <a:lnTo>
                    <a:pt x="4670" y="90"/>
                  </a:lnTo>
                  <a:lnTo>
                    <a:pt x="4682" y="96"/>
                  </a:lnTo>
                  <a:lnTo>
                    <a:pt x="4706" y="102"/>
                  </a:lnTo>
                  <a:lnTo>
                    <a:pt x="4724" y="108"/>
                  </a:lnTo>
                  <a:lnTo>
                    <a:pt x="4748" y="114"/>
                  </a:lnTo>
                  <a:lnTo>
                    <a:pt x="4771" y="114"/>
                  </a:lnTo>
                  <a:lnTo>
                    <a:pt x="4801" y="114"/>
                  </a:lnTo>
                  <a:lnTo>
                    <a:pt x="4831" y="108"/>
                  </a:lnTo>
                  <a:lnTo>
                    <a:pt x="4861" y="102"/>
                  </a:lnTo>
                  <a:lnTo>
                    <a:pt x="4891" y="96"/>
                  </a:lnTo>
                  <a:lnTo>
                    <a:pt x="4927" y="84"/>
                  </a:lnTo>
                  <a:lnTo>
                    <a:pt x="4957" y="66"/>
                  </a:lnTo>
                  <a:lnTo>
                    <a:pt x="4993" y="48"/>
                  </a:lnTo>
                  <a:lnTo>
                    <a:pt x="5017" y="36"/>
                  </a:lnTo>
                  <a:lnTo>
                    <a:pt x="5029" y="30"/>
                  </a:lnTo>
                  <a:lnTo>
                    <a:pt x="5061" y="24"/>
                  </a:lnTo>
                  <a:lnTo>
                    <a:pt x="5091" y="17"/>
                  </a:lnTo>
                  <a:lnTo>
                    <a:pt x="5118" y="14"/>
                  </a:lnTo>
                  <a:lnTo>
                    <a:pt x="5145" y="9"/>
                  </a:lnTo>
                  <a:lnTo>
                    <a:pt x="5175" y="9"/>
                  </a:lnTo>
                  <a:lnTo>
                    <a:pt x="5199" y="8"/>
                  </a:lnTo>
                  <a:lnTo>
                    <a:pt x="5219" y="9"/>
                  </a:lnTo>
                  <a:lnTo>
                    <a:pt x="5238" y="9"/>
                  </a:lnTo>
                  <a:lnTo>
                    <a:pt x="5258" y="11"/>
                  </a:lnTo>
                  <a:lnTo>
                    <a:pt x="5280" y="9"/>
                  </a:lnTo>
                  <a:lnTo>
                    <a:pt x="5304" y="11"/>
                  </a:lnTo>
                  <a:lnTo>
                    <a:pt x="5327" y="8"/>
                  </a:lnTo>
                  <a:lnTo>
                    <a:pt x="5351" y="8"/>
                  </a:lnTo>
                  <a:lnTo>
                    <a:pt x="5390" y="9"/>
                  </a:lnTo>
                  <a:lnTo>
                    <a:pt x="5435" y="24"/>
                  </a:lnTo>
                  <a:lnTo>
                    <a:pt x="5447" y="30"/>
                  </a:lnTo>
                  <a:lnTo>
                    <a:pt x="5453" y="36"/>
                  </a:lnTo>
                  <a:lnTo>
                    <a:pt x="5453" y="42"/>
                  </a:lnTo>
                  <a:lnTo>
                    <a:pt x="5459" y="48"/>
                  </a:lnTo>
                  <a:lnTo>
                    <a:pt x="5459" y="54"/>
                  </a:lnTo>
                  <a:lnTo>
                    <a:pt x="5459" y="60"/>
                  </a:lnTo>
                  <a:lnTo>
                    <a:pt x="5459" y="66"/>
                  </a:lnTo>
                  <a:lnTo>
                    <a:pt x="5465" y="66"/>
                  </a:lnTo>
                  <a:lnTo>
                    <a:pt x="5465" y="72"/>
                  </a:lnTo>
                  <a:lnTo>
                    <a:pt x="5477" y="72"/>
                  </a:lnTo>
                  <a:lnTo>
                    <a:pt x="5489" y="78"/>
                  </a:lnTo>
                  <a:lnTo>
                    <a:pt x="5501" y="84"/>
                  </a:lnTo>
                  <a:lnTo>
                    <a:pt x="5519" y="84"/>
                  </a:lnTo>
                  <a:lnTo>
                    <a:pt x="5555" y="90"/>
                  </a:lnTo>
                  <a:lnTo>
                    <a:pt x="5603" y="90"/>
                  </a:lnTo>
                  <a:lnTo>
                    <a:pt x="5656" y="90"/>
                  </a:lnTo>
                  <a:lnTo>
                    <a:pt x="5710" y="84"/>
                  </a:lnTo>
                  <a:lnTo>
                    <a:pt x="5740" y="78"/>
                  </a:lnTo>
                  <a:lnTo>
                    <a:pt x="5770" y="72"/>
                  </a:lnTo>
                  <a:lnTo>
                    <a:pt x="5770" y="90"/>
                  </a:lnTo>
                  <a:lnTo>
                    <a:pt x="5770" y="90"/>
                  </a:lnTo>
                  <a:lnTo>
                    <a:pt x="5740" y="96"/>
                  </a:lnTo>
                  <a:lnTo>
                    <a:pt x="5710" y="102"/>
                  </a:lnTo>
                  <a:lnTo>
                    <a:pt x="5656" y="108"/>
                  </a:lnTo>
                  <a:lnTo>
                    <a:pt x="5603" y="108"/>
                  </a:lnTo>
                  <a:lnTo>
                    <a:pt x="5555" y="108"/>
                  </a:lnTo>
                  <a:lnTo>
                    <a:pt x="5519" y="102"/>
                  </a:lnTo>
                  <a:lnTo>
                    <a:pt x="5501" y="102"/>
                  </a:lnTo>
                  <a:lnTo>
                    <a:pt x="5489" y="96"/>
                  </a:lnTo>
                  <a:lnTo>
                    <a:pt x="5477" y="90"/>
                  </a:lnTo>
                  <a:lnTo>
                    <a:pt x="5465" y="90"/>
                  </a:lnTo>
                  <a:lnTo>
                    <a:pt x="5465" y="84"/>
                  </a:lnTo>
                  <a:lnTo>
                    <a:pt x="5459" y="84"/>
                  </a:lnTo>
                  <a:lnTo>
                    <a:pt x="5459" y="78"/>
                  </a:lnTo>
                  <a:lnTo>
                    <a:pt x="5459" y="72"/>
                  </a:lnTo>
                  <a:lnTo>
                    <a:pt x="5459" y="66"/>
                  </a:lnTo>
                  <a:lnTo>
                    <a:pt x="5453" y="60"/>
                  </a:lnTo>
                  <a:lnTo>
                    <a:pt x="5453" y="54"/>
                  </a:lnTo>
                  <a:lnTo>
                    <a:pt x="5447" y="48"/>
                  </a:lnTo>
                  <a:lnTo>
                    <a:pt x="5435" y="42"/>
                  </a:lnTo>
                  <a:lnTo>
                    <a:pt x="5429" y="36"/>
                  </a:lnTo>
                  <a:lnTo>
                    <a:pt x="5423" y="36"/>
                  </a:lnTo>
                  <a:lnTo>
                    <a:pt x="5405" y="30"/>
                  </a:lnTo>
                  <a:lnTo>
                    <a:pt x="5393" y="30"/>
                  </a:lnTo>
                  <a:lnTo>
                    <a:pt x="5370" y="23"/>
                  </a:lnTo>
                  <a:lnTo>
                    <a:pt x="5346" y="24"/>
                  </a:lnTo>
                  <a:lnTo>
                    <a:pt x="5325" y="27"/>
                  </a:lnTo>
                  <a:lnTo>
                    <a:pt x="5298" y="29"/>
                  </a:lnTo>
                  <a:lnTo>
                    <a:pt x="5270" y="29"/>
                  </a:lnTo>
                  <a:lnTo>
                    <a:pt x="5247" y="26"/>
                  </a:lnTo>
                  <a:lnTo>
                    <a:pt x="5219" y="24"/>
                  </a:lnTo>
                  <a:lnTo>
                    <a:pt x="5199" y="21"/>
                  </a:lnTo>
                  <a:lnTo>
                    <a:pt x="5174" y="24"/>
                  </a:lnTo>
                </a:path>
              </a:pathLst>
            </a:custGeom>
            <a:gradFill rotWithShape="0">
              <a:gsLst>
                <a:gs pos="0">
                  <a:schemeClr val="accent2"/>
                </a:gs>
                <a:gs pos="50000">
                  <a:schemeClr val="accent2">
                    <a:gamma/>
                    <a:tint val="96863"/>
                    <a:invGamma/>
                  </a:schemeClr>
                </a:gs>
                <a:gs pos="100000">
                  <a:schemeClr val="accent2"/>
                </a:gs>
              </a:gsLst>
              <a:lin ang="0" scaled="1"/>
            </a:gradFill>
            <a:ln w="9525">
              <a:noFill/>
              <a:round/>
              <a:headEnd/>
              <a:tailEnd/>
            </a:ln>
          </p:spPr>
          <p:txBody>
            <a:bodyPr/>
            <a:lstStyle/>
            <a:p>
              <a:pPr>
                <a:defRPr/>
              </a:pPr>
              <a:endParaRPr lang="pt-BR" sz="3911" dirty="0">
                <a:effectLst>
                  <a:outerShdw blurRad="38100" dist="38100" dir="2700000" algn="tl">
                    <a:srgbClr val="000000">
                      <a:alpha val="43137"/>
                    </a:srgbClr>
                  </a:outerShdw>
                </a:effectLst>
              </a:endParaRPr>
            </a:p>
          </p:txBody>
        </p:sp>
      </p:grpSp>
      <p:sp>
        <p:nvSpPr>
          <p:cNvPr id="4120" name="Rectangle 24"/>
          <p:cNvSpPr>
            <a:spLocks noGrp="1" noChangeArrowheads="1"/>
          </p:cNvSpPr>
          <p:nvPr>
            <p:ph type="title"/>
          </p:nvPr>
        </p:nvSpPr>
        <p:spPr bwMode="auto">
          <a:xfrm>
            <a:off x="457200" y="277817"/>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pt-BR"/>
              <a:t>Clique para editar o estilo do título mestre</a:t>
            </a:r>
          </a:p>
        </p:txBody>
      </p:sp>
      <p:sp>
        <p:nvSpPr>
          <p:cNvPr id="4121" name="Rectangle 25"/>
          <p:cNvSpPr>
            <a:spLocks noGrp="1" noChangeArrowheads="1"/>
          </p:cNvSpPr>
          <p:nvPr>
            <p:ph type="body" idx="1"/>
          </p:nvPr>
        </p:nvSpPr>
        <p:spPr bwMode="auto">
          <a:xfrm>
            <a:off x="457200" y="1600204"/>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122" name="Rectangle 2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89" b="0">
                <a:solidFill>
                  <a:schemeClr val="tx1"/>
                </a:solidFill>
                <a:effectLst>
                  <a:outerShdw blurRad="38100" dist="38100" dir="2700000" algn="tl">
                    <a:srgbClr val="000000"/>
                  </a:outerShdw>
                </a:effectLst>
                <a:latin typeface="+mn-lt"/>
              </a:defRPr>
            </a:lvl1pPr>
          </a:lstStyle>
          <a:p>
            <a:pPr>
              <a:defRPr/>
            </a:pPr>
            <a:endParaRPr lang="pt-BR" dirty="0"/>
          </a:p>
        </p:txBody>
      </p:sp>
      <p:sp>
        <p:nvSpPr>
          <p:cNvPr id="4123" name="Rectangle 27"/>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89" b="0">
                <a:solidFill>
                  <a:schemeClr val="tx1"/>
                </a:solidFill>
                <a:effectLst>
                  <a:outerShdw blurRad="38100" dist="38100" dir="2700000" algn="tl">
                    <a:srgbClr val="000000"/>
                  </a:outerShdw>
                </a:effectLst>
                <a:latin typeface="+mn-lt"/>
              </a:defRPr>
            </a:lvl1pPr>
          </a:lstStyle>
          <a:p>
            <a:pPr>
              <a:defRPr/>
            </a:pPr>
            <a:fld id="{B314B447-F088-49DA-B741-2C07A905E4F9}" type="slidenum">
              <a:rPr lang="pt-BR"/>
              <a:pPr>
                <a:defRPr/>
              </a:pPr>
              <a:t>‹nº›</a:t>
            </a:fld>
            <a:endParaRPr lang="pt-BR" dirty="0"/>
          </a:p>
        </p:txBody>
      </p:sp>
      <p:sp>
        <p:nvSpPr>
          <p:cNvPr id="4124" name="Rectangle 2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889" b="0">
                <a:solidFill>
                  <a:schemeClr val="tx1"/>
                </a:solidFill>
                <a:effectLst>
                  <a:outerShdw blurRad="38100" dist="38100" dir="2700000" algn="tl">
                    <a:srgbClr val="000000"/>
                  </a:outerShdw>
                </a:effectLst>
                <a:latin typeface="+mn-lt"/>
              </a:defRPr>
            </a:lvl1pPr>
          </a:lstStyle>
          <a:p>
            <a:pPr>
              <a:defRPr/>
            </a:pPr>
            <a:endParaRPr lang="pt-BR" dirty="0"/>
          </a:p>
        </p:txBody>
      </p:sp>
    </p:spTree>
    <p:extLst>
      <p:ext uri="{BB962C8B-B14F-4D97-AF65-F5344CB8AC3E}">
        <p14:creationId xmlns:p14="http://schemas.microsoft.com/office/powerpoint/2010/main" val="22792460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4120"/>
                                        </p:tgtEl>
                                        <p:attrNameLst>
                                          <p:attrName>style.visibility</p:attrName>
                                        </p:attrNameLst>
                                      </p:cBhvr>
                                      <p:to>
                                        <p:strVal val="visible"/>
                                      </p:to>
                                    </p:set>
                                    <p:anim calcmode="lin" valueType="num">
                                      <p:cBhvr>
                                        <p:cTn id="7" dur="1000" fill="hold"/>
                                        <p:tgtEl>
                                          <p:spTgt spid="4120"/>
                                        </p:tgtEl>
                                        <p:attrNameLst>
                                          <p:attrName>ppt_w</p:attrName>
                                        </p:attrNameLst>
                                      </p:cBhvr>
                                      <p:tavLst>
                                        <p:tav tm="0">
                                          <p:val>
                                            <p:strVal val="#ppt_w+.3"/>
                                          </p:val>
                                        </p:tav>
                                        <p:tav tm="100000">
                                          <p:val>
                                            <p:strVal val="#ppt_w"/>
                                          </p:val>
                                        </p:tav>
                                      </p:tavLst>
                                    </p:anim>
                                    <p:anim calcmode="lin" valueType="num">
                                      <p:cBhvr>
                                        <p:cTn id="8" dur="1000" fill="hold"/>
                                        <p:tgtEl>
                                          <p:spTgt spid="4120"/>
                                        </p:tgtEl>
                                        <p:attrNameLst>
                                          <p:attrName>ppt_h</p:attrName>
                                        </p:attrNameLst>
                                      </p:cBhvr>
                                      <p:tavLst>
                                        <p:tav tm="0">
                                          <p:val>
                                            <p:strVal val="#ppt_h"/>
                                          </p:val>
                                        </p:tav>
                                        <p:tav tm="100000">
                                          <p:val>
                                            <p:strVal val="#ppt_h"/>
                                          </p:val>
                                        </p:tav>
                                      </p:tavLst>
                                    </p:anim>
                                    <p:animEffect transition="in" filter="fade">
                                      <p:cBhvr>
                                        <p:cTn id="9" dur="1000"/>
                                        <p:tgtEl>
                                          <p:spTgt spid="4120"/>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grpId="0" nodeType="clickEffect">
                                  <p:stCondLst>
                                    <p:cond delay="0"/>
                                  </p:stCondLst>
                                  <p:childTnLst>
                                    <p:set>
                                      <p:cBhvr>
                                        <p:cTn id="13" dur="1" fill="hold">
                                          <p:stCondLst>
                                            <p:cond delay="0"/>
                                          </p:stCondLst>
                                        </p:cTn>
                                        <p:tgtEl>
                                          <p:spTgt spid="4121">
                                            <p:txEl>
                                              <p:pRg st="0" end="0"/>
                                            </p:txEl>
                                          </p:spTgt>
                                        </p:tgtEl>
                                        <p:attrNameLst>
                                          <p:attrName>style.visibility</p:attrName>
                                        </p:attrNameLst>
                                      </p:cBhvr>
                                      <p:to>
                                        <p:strVal val="visible"/>
                                      </p:to>
                                    </p:set>
                                    <p:anim calcmode="lin" valueType="num">
                                      <p:cBhvr>
                                        <p:cTn id="14" dur="1000" fill="hold"/>
                                        <p:tgtEl>
                                          <p:spTgt spid="4121">
                                            <p:txEl>
                                              <p:pRg st="0" end="0"/>
                                            </p:txEl>
                                          </p:spTgt>
                                        </p:tgtEl>
                                        <p:attrNameLst>
                                          <p:attrName>ppt_w</p:attrName>
                                        </p:attrNameLst>
                                      </p:cBhvr>
                                      <p:tavLst>
                                        <p:tav tm="0">
                                          <p:val>
                                            <p:strVal val="#ppt_w+.3"/>
                                          </p:val>
                                        </p:tav>
                                        <p:tav tm="100000">
                                          <p:val>
                                            <p:strVal val="#ppt_w"/>
                                          </p:val>
                                        </p:tav>
                                      </p:tavLst>
                                    </p:anim>
                                    <p:anim calcmode="lin" valueType="num">
                                      <p:cBhvr>
                                        <p:cTn id="15" dur="1000" fill="hold"/>
                                        <p:tgtEl>
                                          <p:spTgt spid="4121">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4121">
                                            <p:txEl>
                                              <p:pRg st="0" end="0"/>
                                            </p:txEl>
                                          </p:spTgt>
                                        </p:tgtEl>
                                      </p:cBhvr>
                                    </p:animEffect>
                                  </p:childTnLst>
                                </p:cTn>
                              </p:par>
                              <p:par>
                                <p:cTn id="17" presetID="50" presetClass="entr" presetSubtype="0" decel="100000" fill="hold" grpId="0" nodeType="withEffect">
                                  <p:stCondLst>
                                    <p:cond delay="0"/>
                                  </p:stCondLst>
                                  <p:childTnLst>
                                    <p:set>
                                      <p:cBhvr>
                                        <p:cTn id="18" dur="1" fill="hold">
                                          <p:stCondLst>
                                            <p:cond delay="0"/>
                                          </p:stCondLst>
                                        </p:cTn>
                                        <p:tgtEl>
                                          <p:spTgt spid="4121">
                                            <p:txEl>
                                              <p:pRg st="1" end="1"/>
                                            </p:txEl>
                                          </p:spTgt>
                                        </p:tgtEl>
                                        <p:attrNameLst>
                                          <p:attrName>style.visibility</p:attrName>
                                        </p:attrNameLst>
                                      </p:cBhvr>
                                      <p:to>
                                        <p:strVal val="visible"/>
                                      </p:to>
                                    </p:set>
                                    <p:anim calcmode="lin" valueType="num">
                                      <p:cBhvr>
                                        <p:cTn id="19" dur="1000" fill="hold"/>
                                        <p:tgtEl>
                                          <p:spTgt spid="4121">
                                            <p:txEl>
                                              <p:pRg st="1" end="1"/>
                                            </p:txEl>
                                          </p:spTgt>
                                        </p:tgtEl>
                                        <p:attrNameLst>
                                          <p:attrName>ppt_w</p:attrName>
                                        </p:attrNameLst>
                                      </p:cBhvr>
                                      <p:tavLst>
                                        <p:tav tm="0">
                                          <p:val>
                                            <p:strVal val="#ppt_w+.3"/>
                                          </p:val>
                                        </p:tav>
                                        <p:tav tm="100000">
                                          <p:val>
                                            <p:strVal val="#ppt_w"/>
                                          </p:val>
                                        </p:tav>
                                      </p:tavLst>
                                    </p:anim>
                                    <p:anim calcmode="lin" valueType="num">
                                      <p:cBhvr>
                                        <p:cTn id="20" dur="1000" fill="hold"/>
                                        <p:tgtEl>
                                          <p:spTgt spid="4121">
                                            <p:txEl>
                                              <p:pRg st="1" end="1"/>
                                            </p:txEl>
                                          </p:spTgt>
                                        </p:tgtEl>
                                        <p:attrNameLst>
                                          <p:attrName>ppt_h</p:attrName>
                                        </p:attrNameLst>
                                      </p:cBhvr>
                                      <p:tavLst>
                                        <p:tav tm="0">
                                          <p:val>
                                            <p:strVal val="#ppt_h"/>
                                          </p:val>
                                        </p:tav>
                                        <p:tav tm="100000">
                                          <p:val>
                                            <p:strVal val="#ppt_h"/>
                                          </p:val>
                                        </p:tav>
                                      </p:tavLst>
                                    </p:anim>
                                    <p:animEffect transition="in" filter="fade">
                                      <p:cBhvr>
                                        <p:cTn id="21" dur="1000"/>
                                        <p:tgtEl>
                                          <p:spTgt spid="4121">
                                            <p:txEl>
                                              <p:pRg st="1" end="1"/>
                                            </p:txEl>
                                          </p:spTgt>
                                        </p:tgtEl>
                                      </p:cBhvr>
                                    </p:animEffect>
                                  </p:childTnLst>
                                </p:cTn>
                              </p:par>
                              <p:par>
                                <p:cTn id="22" presetID="50" presetClass="entr" presetSubtype="0" decel="100000" fill="hold" grpId="0" nodeType="withEffect">
                                  <p:stCondLst>
                                    <p:cond delay="0"/>
                                  </p:stCondLst>
                                  <p:childTnLst>
                                    <p:set>
                                      <p:cBhvr>
                                        <p:cTn id="23" dur="1" fill="hold">
                                          <p:stCondLst>
                                            <p:cond delay="0"/>
                                          </p:stCondLst>
                                        </p:cTn>
                                        <p:tgtEl>
                                          <p:spTgt spid="4121">
                                            <p:txEl>
                                              <p:pRg st="2" end="2"/>
                                            </p:txEl>
                                          </p:spTgt>
                                        </p:tgtEl>
                                        <p:attrNameLst>
                                          <p:attrName>style.visibility</p:attrName>
                                        </p:attrNameLst>
                                      </p:cBhvr>
                                      <p:to>
                                        <p:strVal val="visible"/>
                                      </p:to>
                                    </p:set>
                                    <p:anim calcmode="lin" valueType="num">
                                      <p:cBhvr>
                                        <p:cTn id="24" dur="1000" fill="hold"/>
                                        <p:tgtEl>
                                          <p:spTgt spid="4121">
                                            <p:txEl>
                                              <p:pRg st="2" end="2"/>
                                            </p:txEl>
                                          </p:spTgt>
                                        </p:tgtEl>
                                        <p:attrNameLst>
                                          <p:attrName>ppt_w</p:attrName>
                                        </p:attrNameLst>
                                      </p:cBhvr>
                                      <p:tavLst>
                                        <p:tav tm="0">
                                          <p:val>
                                            <p:strVal val="#ppt_w+.3"/>
                                          </p:val>
                                        </p:tav>
                                        <p:tav tm="100000">
                                          <p:val>
                                            <p:strVal val="#ppt_w"/>
                                          </p:val>
                                        </p:tav>
                                      </p:tavLst>
                                    </p:anim>
                                    <p:anim calcmode="lin" valueType="num">
                                      <p:cBhvr>
                                        <p:cTn id="25" dur="1000" fill="hold"/>
                                        <p:tgtEl>
                                          <p:spTgt spid="4121">
                                            <p:txEl>
                                              <p:pRg st="2" end="2"/>
                                            </p:txEl>
                                          </p:spTgt>
                                        </p:tgtEl>
                                        <p:attrNameLst>
                                          <p:attrName>ppt_h</p:attrName>
                                        </p:attrNameLst>
                                      </p:cBhvr>
                                      <p:tavLst>
                                        <p:tav tm="0">
                                          <p:val>
                                            <p:strVal val="#ppt_h"/>
                                          </p:val>
                                        </p:tav>
                                        <p:tav tm="100000">
                                          <p:val>
                                            <p:strVal val="#ppt_h"/>
                                          </p:val>
                                        </p:tav>
                                      </p:tavLst>
                                    </p:anim>
                                    <p:animEffect transition="in" filter="fade">
                                      <p:cBhvr>
                                        <p:cTn id="26" dur="1000"/>
                                        <p:tgtEl>
                                          <p:spTgt spid="4121">
                                            <p:txEl>
                                              <p:pRg st="2" end="2"/>
                                            </p:txEl>
                                          </p:spTgt>
                                        </p:tgtEl>
                                      </p:cBhvr>
                                    </p:animEffect>
                                  </p:childTnLst>
                                </p:cTn>
                              </p:par>
                              <p:par>
                                <p:cTn id="27" presetID="50" presetClass="entr" presetSubtype="0" decel="100000" fill="hold" grpId="0" nodeType="withEffect">
                                  <p:stCondLst>
                                    <p:cond delay="0"/>
                                  </p:stCondLst>
                                  <p:childTnLst>
                                    <p:set>
                                      <p:cBhvr>
                                        <p:cTn id="28" dur="1" fill="hold">
                                          <p:stCondLst>
                                            <p:cond delay="0"/>
                                          </p:stCondLst>
                                        </p:cTn>
                                        <p:tgtEl>
                                          <p:spTgt spid="4121">
                                            <p:txEl>
                                              <p:pRg st="3" end="3"/>
                                            </p:txEl>
                                          </p:spTgt>
                                        </p:tgtEl>
                                        <p:attrNameLst>
                                          <p:attrName>style.visibility</p:attrName>
                                        </p:attrNameLst>
                                      </p:cBhvr>
                                      <p:to>
                                        <p:strVal val="visible"/>
                                      </p:to>
                                    </p:set>
                                    <p:anim calcmode="lin" valueType="num">
                                      <p:cBhvr>
                                        <p:cTn id="29" dur="1000" fill="hold"/>
                                        <p:tgtEl>
                                          <p:spTgt spid="4121">
                                            <p:txEl>
                                              <p:pRg st="3" end="3"/>
                                            </p:txEl>
                                          </p:spTgt>
                                        </p:tgtEl>
                                        <p:attrNameLst>
                                          <p:attrName>ppt_w</p:attrName>
                                        </p:attrNameLst>
                                      </p:cBhvr>
                                      <p:tavLst>
                                        <p:tav tm="0">
                                          <p:val>
                                            <p:strVal val="#ppt_w+.3"/>
                                          </p:val>
                                        </p:tav>
                                        <p:tav tm="100000">
                                          <p:val>
                                            <p:strVal val="#ppt_w"/>
                                          </p:val>
                                        </p:tav>
                                      </p:tavLst>
                                    </p:anim>
                                    <p:anim calcmode="lin" valueType="num">
                                      <p:cBhvr>
                                        <p:cTn id="30" dur="1000" fill="hold"/>
                                        <p:tgtEl>
                                          <p:spTgt spid="4121">
                                            <p:txEl>
                                              <p:pRg st="3" end="3"/>
                                            </p:txEl>
                                          </p:spTgt>
                                        </p:tgtEl>
                                        <p:attrNameLst>
                                          <p:attrName>ppt_h</p:attrName>
                                        </p:attrNameLst>
                                      </p:cBhvr>
                                      <p:tavLst>
                                        <p:tav tm="0">
                                          <p:val>
                                            <p:strVal val="#ppt_h"/>
                                          </p:val>
                                        </p:tav>
                                        <p:tav tm="100000">
                                          <p:val>
                                            <p:strVal val="#ppt_h"/>
                                          </p:val>
                                        </p:tav>
                                      </p:tavLst>
                                    </p:anim>
                                    <p:animEffect transition="in" filter="fade">
                                      <p:cBhvr>
                                        <p:cTn id="31" dur="1000"/>
                                        <p:tgtEl>
                                          <p:spTgt spid="4121">
                                            <p:txEl>
                                              <p:pRg st="3" end="3"/>
                                            </p:txEl>
                                          </p:spTgt>
                                        </p:tgtEl>
                                      </p:cBhvr>
                                    </p:animEffect>
                                  </p:childTnLst>
                                </p:cTn>
                              </p:par>
                              <p:par>
                                <p:cTn id="32" presetID="50" presetClass="entr" presetSubtype="0" decel="100000" fill="hold" grpId="0" nodeType="withEffect">
                                  <p:stCondLst>
                                    <p:cond delay="0"/>
                                  </p:stCondLst>
                                  <p:childTnLst>
                                    <p:set>
                                      <p:cBhvr>
                                        <p:cTn id="33" dur="1" fill="hold">
                                          <p:stCondLst>
                                            <p:cond delay="0"/>
                                          </p:stCondLst>
                                        </p:cTn>
                                        <p:tgtEl>
                                          <p:spTgt spid="4121">
                                            <p:txEl>
                                              <p:pRg st="4" end="4"/>
                                            </p:txEl>
                                          </p:spTgt>
                                        </p:tgtEl>
                                        <p:attrNameLst>
                                          <p:attrName>style.visibility</p:attrName>
                                        </p:attrNameLst>
                                      </p:cBhvr>
                                      <p:to>
                                        <p:strVal val="visible"/>
                                      </p:to>
                                    </p:set>
                                    <p:anim calcmode="lin" valueType="num">
                                      <p:cBhvr>
                                        <p:cTn id="34" dur="1000" fill="hold"/>
                                        <p:tgtEl>
                                          <p:spTgt spid="4121">
                                            <p:txEl>
                                              <p:pRg st="4" end="4"/>
                                            </p:txEl>
                                          </p:spTgt>
                                        </p:tgtEl>
                                        <p:attrNameLst>
                                          <p:attrName>ppt_w</p:attrName>
                                        </p:attrNameLst>
                                      </p:cBhvr>
                                      <p:tavLst>
                                        <p:tav tm="0">
                                          <p:val>
                                            <p:strVal val="#ppt_w+.3"/>
                                          </p:val>
                                        </p:tav>
                                        <p:tav tm="100000">
                                          <p:val>
                                            <p:strVal val="#ppt_w"/>
                                          </p:val>
                                        </p:tav>
                                      </p:tavLst>
                                    </p:anim>
                                    <p:anim calcmode="lin" valueType="num">
                                      <p:cBhvr>
                                        <p:cTn id="35" dur="1000" fill="hold"/>
                                        <p:tgtEl>
                                          <p:spTgt spid="4121">
                                            <p:txEl>
                                              <p:pRg st="4" end="4"/>
                                            </p:txEl>
                                          </p:spTgt>
                                        </p:tgtEl>
                                        <p:attrNameLst>
                                          <p:attrName>ppt_h</p:attrName>
                                        </p:attrNameLst>
                                      </p:cBhvr>
                                      <p:tavLst>
                                        <p:tav tm="0">
                                          <p:val>
                                            <p:strVal val="#ppt_h"/>
                                          </p:val>
                                        </p:tav>
                                        <p:tav tm="100000">
                                          <p:val>
                                            <p:strVal val="#ppt_h"/>
                                          </p:val>
                                        </p:tav>
                                      </p:tavLst>
                                    </p:anim>
                                    <p:animEffect transition="in" filter="fade">
                                      <p:cBhvr>
                                        <p:cTn id="36" dur="1000"/>
                                        <p:tgtEl>
                                          <p:spTgt spid="41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0" grpId="0"/>
      <p:bldP spid="4121" grpId="0" build="p">
        <p:tmplLst>
          <p:tmpl lvl="1">
            <p:tnLst>
              <p:par>
                <p:cTn presetID="50" presetClass="entr" presetSubtype="0" decel="100000" fill="hold" nodeType="clickEffect">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p:cTn dur="1000" fill="hold"/>
                        <p:tgtEl>
                          <p:spTgt spid="4121"/>
                        </p:tgtEl>
                        <p:attrNameLst>
                          <p:attrName>ppt_w</p:attrName>
                        </p:attrNameLst>
                      </p:cBhvr>
                      <p:tavLst>
                        <p:tav tm="0">
                          <p:val>
                            <p:strVal val="#ppt_w+.3"/>
                          </p:val>
                        </p:tav>
                        <p:tav tm="100000">
                          <p:val>
                            <p:strVal val="#ppt_w"/>
                          </p:val>
                        </p:tav>
                      </p:tavLst>
                    </p:anim>
                    <p:anim calcmode="lin" valueType="num">
                      <p:cBhvr>
                        <p:cTn dur="1000" fill="hold"/>
                        <p:tgtEl>
                          <p:spTgt spid="4121"/>
                        </p:tgtEl>
                        <p:attrNameLst>
                          <p:attrName>ppt_h</p:attrName>
                        </p:attrNameLst>
                      </p:cBhvr>
                      <p:tavLst>
                        <p:tav tm="0">
                          <p:val>
                            <p:strVal val="#ppt_h"/>
                          </p:val>
                        </p:tav>
                        <p:tav tm="100000">
                          <p:val>
                            <p:strVal val="#ppt_h"/>
                          </p:val>
                        </p:tav>
                      </p:tavLst>
                    </p:anim>
                    <p:animEffect transition="in" filter="fade">
                      <p:cBhvr>
                        <p:cTn dur="1000"/>
                        <p:tgtEl>
                          <p:spTgt spid="4121"/>
                        </p:tgtEl>
                      </p:cBhvr>
                    </p:animEffect>
                  </p:childTnLst>
                </p:cTn>
              </p:par>
            </p:tnLst>
          </p:tmpl>
          <p:tmpl lvl="2">
            <p:tnLst>
              <p:par>
                <p:cTn presetID="50" presetClass="entr" presetSubtype="0" decel="100000" fill="hold" nodeType="withEffect">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p:cTn dur="1000" fill="hold"/>
                        <p:tgtEl>
                          <p:spTgt spid="4121"/>
                        </p:tgtEl>
                        <p:attrNameLst>
                          <p:attrName>ppt_w</p:attrName>
                        </p:attrNameLst>
                      </p:cBhvr>
                      <p:tavLst>
                        <p:tav tm="0">
                          <p:val>
                            <p:strVal val="#ppt_w+.3"/>
                          </p:val>
                        </p:tav>
                        <p:tav tm="100000">
                          <p:val>
                            <p:strVal val="#ppt_w"/>
                          </p:val>
                        </p:tav>
                      </p:tavLst>
                    </p:anim>
                    <p:anim calcmode="lin" valueType="num">
                      <p:cBhvr>
                        <p:cTn dur="1000" fill="hold"/>
                        <p:tgtEl>
                          <p:spTgt spid="4121"/>
                        </p:tgtEl>
                        <p:attrNameLst>
                          <p:attrName>ppt_h</p:attrName>
                        </p:attrNameLst>
                      </p:cBhvr>
                      <p:tavLst>
                        <p:tav tm="0">
                          <p:val>
                            <p:strVal val="#ppt_h"/>
                          </p:val>
                        </p:tav>
                        <p:tav tm="100000">
                          <p:val>
                            <p:strVal val="#ppt_h"/>
                          </p:val>
                        </p:tav>
                      </p:tavLst>
                    </p:anim>
                    <p:animEffect transition="in" filter="fade">
                      <p:cBhvr>
                        <p:cTn dur="1000"/>
                        <p:tgtEl>
                          <p:spTgt spid="4121"/>
                        </p:tgtEl>
                      </p:cBhvr>
                    </p:animEffect>
                  </p:childTnLst>
                </p:cTn>
              </p:par>
            </p:tnLst>
          </p:tmpl>
          <p:tmpl lvl="3">
            <p:tnLst>
              <p:par>
                <p:cTn presetID="50" presetClass="entr" presetSubtype="0" decel="100000" fill="hold" nodeType="withEffect">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p:cTn dur="1000" fill="hold"/>
                        <p:tgtEl>
                          <p:spTgt spid="4121"/>
                        </p:tgtEl>
                        <p:attrNameLst>
                          <p:attrName>ppt_w</p:attrName>
                        </p:attrNameLst>
                      </p:cBhvr>
                      <p:tavLst>
                        <p:tav tm="0">
                          <p:val>
                            <p:strVal val="#ppt_w+.3"/>
                          </p:val>
                        </p:tav>
                        <p:tav tm="100000">
                          <p:val>
                            <p:strVal val="#ppt_w"/>
                          </p:val>
                        </p:tav>
                      </p:tavLst>
                    </p:anim>
                    <p:anim calcmode="lin" valueType="num">
                      <p:cBhvr>
                        <p:cTn dur="1000" fill="hold"/>
                        <p:tgtEl>
                          <p:spTgt spid="4121"/>
                        </p:tgtEl>
                        <p:attrNameLst>
                          <p:attrName>ppt_h</p:attrName>
                        </p:attrNameLst>
                      </p:cBhvr>
                      <p:tavLst>
                        <p:tav tm="0">
                          <p:val>
                            <p:strVal val="#ppt_h"/>
                          </p:val>
                        </p:tav>
                        <p:tav tm="100000">
                          <p:val>
                            <p:strVal val="#ppt_h"/>
                          </p:val>
                        </p:tav>
                      </p:tavLst>
                    </p:anim>
                    <p:animEffect transition="in" filter="fade">
                      <p:cBhvr>
                        <p:cTn dur="1000"/>
                        <p:tgtEl>
                          <p:spTgt spid="4121"/>
                        </p:tgtEl>
                      </p:cBhvr>
                    </p:animEffect>
                  </p:childTnLst>
                </p:cTn>
              </p:par>
            </p:tnLst>
          </p:tmpl>
          <p:tmpl lvl="4">
            <p:tnLst>
              <p:par>
                <p:cTn presetID="50" presetClass="entr" presetSubtype="0" decel="100000" fill="hold" nodeType="withEffect">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p:cTn dur="1000" fill="hold"/>
                        <p:tgtEl>
                          <p:spTgt spid="4121"/>
                        </p:tgtEl>
                        <p:attrNameLst>
                          <p:attrName>ppt_w</p:attrName>
                        </p:attrNameLst>
                      </p:cBhvr>
                      <p:tavLst>
                        <p:tav tm="0">
                          <p:val>
                            <p:strVal val="#ppt_w+.3"/>
                          </p:val>
                        </p:tav>
                        <p:tav tm="100000">
                          <p:val>
                            <p:strVal val="#ppt_w"/>
                          </p:val>
                        </p:tav>
                      </p:tavLst>
                    </p:anim>
                    <p:anim calcmode="lin" valueType="num">
                      <p:cBhvr>
                        <p:cTn dur="1000" fill="hold"/>
                        <p:tgtEl>
                          <p:spTgt spid="4121"/>
                        </p:tgtEl>
                        <p:attrNameLst>
                          <p:attrName>ppt_h</p:attrName>
                        </p:attrNameLst>
                      </p:cBhvr>
                      <p:tavLst>
                        <p:tav tm="0">
                          <p:val>
                            <p:strVal val="#ppt_h"/>
                          </p:val>
                        </p:tav>
                        <p:tav tm="100000">
                          <p:val>
                            <p:strVal val="#ppt_h"/>
                          </p:val>
                        </p:tav>
                      </p:tavLst>
                    </p:anim>
                    <p:animEffect transition="in" filter="fade">
                      <p:cBhvr>
                        <p:cTn dur="1000"/>
                        <p:tgtEl>
                          <p:spTgt spid="4121"/>
                        </p:tgtEl>
                      </p:cBhvr>
                    </p:animEffect>
                  </p:childTnLst>
                </p:cTn>
              </p:par>
            </p:tnLst>
          </p:tmpl>
          <p:tmpl lvl="5">
            <p:tnLst>
              <p:par>
                <p:cTn presetID="50" presetClass="entr" presetSubtype="0" decel="100000" fill="hold" nodeType="withEffect">
                  <p:stCondLst>
                    <p:cond delay="0"/>
                  </p:stCondLst>
                  <p:childTnLst>
                    <p:set>
                      <p:cBhvr>
                        <p:cTn dur="1" fill="hold">
                          <p:stCondLst>
                            <p:cond delay="0"/>
                          </p:stCondLst>
                        </p:cTn>
                        <p:tgtEl>
                          <p:spTgt spid="4121"/>
                        </p:tgtEl>
                        <p:attrNameLst>
                          <p:attrName>style.visibility</p:attrName>
                        </p:attrNameLst>
                      </p:cBhvr>
                      <p:to>
                        <p:strVal val="visible"/>
                      </p:to>
                    </p:set>
                    <p:anim calcmode="lin" valueType="num">
                      <p:cBhvr>
                        <p:cTn dur="1000" fill="hold"/>
                        <p:tgtEl>
                          <p:spTgt spid="4121"/>
                        </p:tgtEl>
                        <p:attrNameLst>
                          <p:attrName>ppt_w</p:attrName>
                        </p:attrNameLst>
                      </p:cBhvr>
                      <p:tavLst>
                        <p:tav tm="0">
                          <p:val>
                            <p:strVal val="#ppt_w+.3"/>
                          </p:val>
                        </p:tav>
                        <p:tav tm="100000">
                          <p:val>
                            <p:strVal val="#ppt_w"/>
                          </p:val>
                        </p:tav>
                      </p:tavLst>
                    </p:anim>
                    <p:anim calcmode="lin" valueType="num">
                      <p:cBhvr>
                        <p:cTn dur="1000" fill="hold"/>
                        <p:tgtEl>
                          <p:spTgt spid="4121"/>
                        </p:tgtEl>
                        <p:attrNameLst>
                          <p:attrName>ppt_h</p:attrName>
                        </p:attrNameLst>
                      </p:cBhvr>
                      <p:tavLst>
                        <p:tav tm="0">
                          <p:val>
                            <p:strVal val="#ppt_h"/>
                          </p:val>
                        </p:tav>
                        <p:tav tm="100000">
                          <p:val>
                            <p:strVal val="#ppt_h"/>
                          </p:val>
                        </p:tav>
                      </p:tavLst>
                    </p:anim>
                    <p:animEffect transition="in" filter="fade">
                      <p:cBhvr>
                        <p:cTn dur="1000"/>
                        <p:tgtEl>
                          <p:spTgt spid="4121"/>
                        </p:tgtEl>
                      </p:cBhvr>
                    </p:animEffect>
                  </p:childTnLst>
                </p:cTn>
              </p:par>
            </p:tnLst>
          </p:tmpl>
        </p:tmplLst>
      </p:bldP>
    </p:bldLst>
  </p:timing>
  <p:txStyles>
    <p:titleStyle>
      <a:lvl1pPr algn="ctr" rtl="0" eaLnBrk="0" fontAlgn="base" hangingPunct="0">
        <a:spcBef>
          <a:spcPct val="0"/>
        </a:spcBef>
        <a:spcAft>
          <a:spcPct val="0"/>
        </a:spcAft>
        <a:defRPr sz="3733">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733">
          <a:solidFill>
            <a:schemeClr val="tx2"/>
          </a:solidFill>
          <a:effectLst>
            <a:outerShdw blurRad="38100" dist="38100" dir="2700000" algn="tl">
              <a:srgbClr val="000000"/>
            </a:outerShdw>
          </a:effectLst>
          <a:latin typeface="Tahoma" pitchFamily="34" charset="0"/>
        </a:defRPr>
      </a:lvl2pPr>
      <a:lvl3pPr algn="ctr" rtl="0" eaLnBrk="0" fontAlgn="base" hangingPunct="0">
        <a:spcBef>
          <a:spcPct val="0"/>
        </a:spcBef>
        <a:spcAft>
          <a:spcPct val="0"/>
        </a:spcAft>
        <a:defRPr sz="3733">
          <a:solidFill>
            <a:schemeClr val="tx2"/>
          </a:solidFill>
          <a:effectLst>
            <a:outerShdw blurRad="38100" dist="38100" dir="2700000" algn="tl">
              <a:srgbClr val="000000"/>
            </a:outerShdw>
          </a:effectLst>
          <a:latin typeface="Tahoma" pitchFamily="34" charset="0"/>
        </a:defRPr>
      </a:lvl3pPr>
      <a:lvl4pPr algn="ctr" rtl="0" eaLnBrk="0" fontAlgn="base" hangingPunct="0">
        <a:spcBef>
          <a:spcPct val="0"/>
        </a:spcBef>
        <a:spcAft>
          <a:spcPct val="0"/>
        </a:spcAft>
        <a:defRPr sz="3733">
          <a:solidFill>
            <a:schemeClr val="tx2"/>
          </a:solidFill>
          <a:effectLst>
            <a:outerShdw blurRad="38100" dist="38100" dir="2700000" algn="tl">
              <a:srgbClr val="000000"/>
            </a:outerShdw>
          </a:effectLst>
          <a:latin typeface="Tahoma" pitchFamily="34" charset="0"/>
        </a:defRPr>
      </a:lvl4pPr>
      <a:lvl5pPr algn="ctr" rtl="0" eaLnBrk="0" fontAlgn="base" hangingPunct="0">
        <a:spcBef>
          <a:spcPct val="0"/>
        </a:spcBef>
        <a:spcAft>
          <a:spcPct val="0"/>
        </a:spcAft>
        <a:defRPr sz="3733">
          <a:solidFill>
            <a:schemeClr val="tx2"/>
          </a:solidFill>
          <a:effectLst>
            <a:outerShdw blurRad="38100" dist="38100" dir="2700000" algn="tl">
              <a:srgbClr val="000000"/>
            </a:outerShdw>
          </a:effectLst>
          <a:latin typeface="Tahoma" pitchFamily="34" charset="0"/>
        </a:defRPr>
      </a:lvl5pPr>
      <a:lvl6pPr marL="406405" algn="ctr" rtl="0" fontAlgn="base">
        <a:spcBef>
          <a:spcPct val="0"/>
        </a:spcBef>
        <a:spcAft>
          <a:spcPct val="0"/>
        </a:spcAft>
        <a:defRPr sz="3733">
          <a:solidFill>
            <a:schemeClr val="tx2"/>
          </a:solidFill>
          <a:effectLst>
            <a:outerShdw blurRad="38100" dist="38100" dir="2700000" algn="tl">
              <a:srgbClr val="000000"/>
            </a:outerShdw>
          </a:effectLst>
          <a:latin typeface="Tahoma" pitchFamily="34" charset="0"/>
        </a:defRPr>
      </a:lvl6pPr>
      <a:lvl7pPr marL="812810" algn="ctr" rtl="0" fontAlgn="base">
        <a:spcBef>
          <a:spcPct val="0"/>
        </a:spcBef>
        <a:spcAft>
          <a:spcPct val="0"/>
        </a:spcAft>
        <a:defRPr sz="3733">
          <a:solidFill>
            <a:schemeClr val="tx2"/>
          </a:solidFill>
          <a:effectLst>
            <a:outerShdw blurRad="38100" dist="38100" dir="2700000" algn="tl">
              <a:srgbClr val="000000"/>
            </a:outerShdw>
          </a:effectLst>
          <a:latin typeface="Tahoma" pitchFamily="34" charset="0"/>
        </a:defRPr>
      </a:lvl7pPr>
      <a:lvl8pPr marL="1219215" algn="ctr" rtl="0" fontAlgn="base">
        <a:spcBef>
          <a:spcPct val="0"/>
        </a:spcBef>
        <a:spcAft>
          <a:spcPct val="0"/>
        </a:spcAft>
        <a:defRPr sz="3733">
          <a:solidFill>
            <a:schemeClr val="tx2"/>
          </a:solidFill>
          <a:effectLst>
            <a:outerShdw blurRad="38100" dist="38100" dir="2700000" algn="tl">
              <a:srgbClr val="000000"/>
            </a:outerShdw>
          </a:effectLst>
          <a:latin typeface="Tahoma" pitchFamily="34" charset="0"/>
        </a:defRPr>
      </a:lvl8pPr>
      <a:lvl9pPr marL="1625620" algn="ctr" rtl="0" fontAlgn="base">
        <a:spcBef>
          <a:spcPct val="0"/>
        </a:spcBef>
        <a:spcAft>
          <a:spcPct val="0"/>
        </a:spcAft>
        <a:defRPr sz="3733">
          <a:solidFill>
            <a:schemeClr val="tx2"/>
          </a:solidFill>
          <a:effectLst>
            <a:outerShdw blurRad="38100" dist="38100" dir="2700000" algn="tl">
              <a:srgbClr val="000000"/>
            </a:outerShdw>
          </a:effectLst>
          <a:latin typeface="Tahoma" pitchFamily="34" charset="0"/>
        </a:defRPr>
      </a:lvl9pPr>
    </p:titleStyle>
    <p:bodyStyle>
      <a:lvl1pPr marL="304804" indent="-304804" algn="l" rtl="0" eaLnBrk="0" fontAlgn="base" hangingPunct="0">
        <a:spcBef>
          <a:spcPct val="20000"/>
        </a:spcBef>
        <a:spcAft>
          <a:spcPct val="0"/>
        </a:spcAft>
        <a:buClr>
          <a:schemeClr val="hlink"/>
        </a:buClr>
        <a:buSzPct val="80000"/>
        <a:buFont typeface="Wingdings" pitchFamily="2" charset="2"/>
        <a:buChar char="l"/>
        <a:defRPr sz="2844">
          <a:solidFill>
            <a:schemeClr val="tx1"/>
          </a:solidFill>
          <a:effectLst>
            <a:outerShdw blurRad="38100" dist="38100" dir="2700000" algn="tl">
              <a:srgbClr val="000000"/>
            </a:outerShdw>
          </a:effectLst>
          <a:latin typeface="+mn-lt"/>
          <a:ea typeface="+mn-ea"/>
          <a:cs typeface="+mn-cs"/>
        </a:defRPr>
      </a:lvl1pPr>
      <a:lvl2pPr marL="660408" indent="-254003" algn="l" rtl="0" eaLnBrk="0" fontAlgn="base" hangingPunct="0">
        <a:spcBef>
          <a:spcPct val="20000"/>
        </a:spcBef>
        <a:spcAft>
          <a:spcPct val="0"/>
        </a:spcAft>
        <a:buClr>
          <a:schemeClr val="folHlink"/>
        </a:buClr>
        <a:buSzPct val="80000"/>
        <a:buFont typeface="Wingdings" pitchFamily="2" charset="2"/>
        <a:buChar char="l"/>
        <a:defRPr sz="2489">
          <a:solidFill>
            <a:schemeClr val="tx1"/>
          </a:solidFill>
          <a:effectLst>
            <a:outerShdw blurRad="38100" dist="38100" dir="2700000" algn="tl">
              <a:srgbClr val="000000"/>
            </a:outerShdw>
          </a:effectLst>
          <a:latin typeface="+mn-lt"/>
        </a:defRPr>
      </a:lvl2pPr>
      <a:lvl3pPr marL="1016013" indent="-203203" algn="l" rtl="0" eaLnBrk="0" fontAlgn="base" hangingPunct="0">
        <a:spcBef>
          <a:spcPct val="20000"/>
        </a:spcBef>
        <a:spcAft>
          <a:spcPct val="0"/>
        </a:spcAft>
        <a:buClr>
          <a:schemeClr val="tx2"/>
        </a:buClr>
        <a:buSzPct val="80000"/>
        <a:buFont typeface="Wingdings" pitchFamily="2" charset="2"/>
        <a:buChar char="l"/>
        <a:defRPr sz="2133">
          <a:solidFill>
            <a:schemeClr val="tx1"/>
          </a:solidFill>
          <a:effectLst>
            <a:outerShdw blurRad="38100" dist="38100" dir="2700000" algn="tl">
              <a:srgbClr val="000000"/>
            </a:outerShdw>
          </a:effectLst>
          <a:latin typeface="+mn-lt"/>
        </a:defRPr>
      </a:lvl3pPr>
      <a:lvl4pPr marL="1422418" indent="-203203" algn="l" rtl="0" eaLnBrk="0" fontAlgn="base" hangingPunct="0">
        <a:spcBef>
          <a:spcPct val="20000"/>
        </a:spcBef>
        <a:spcAft>
          <a:spcPct val="0"/>
        </a:spcAft>
        <a:buClr>
          <a:schemeClr val="hlink"/>
        </a:buClr>
        <a:buSzPct val="80000"/>
        <a:buFont typeface="Wingdings" pitchFamily="2" charset="2"/>
        <a:buChar char="l"/>
        <a:defRPr sz="1778">
          <a:solidFill>
            <a:schemeClr val="tx1"/>
          </a:solidFill>
          <a:effectLst>
            <a:outerShdw blurRad="38100" dist="38100" dir="2700000" algn="tl">
              <a:srgbClr val="000000"/>
            </a:outerShdw>
          </a:effectLst>
          <a:latin typeface="+mn-lt"/>
        </a:defRPr>
      </a:lvl4pPr>
      <a:lvl5pPr marL="1828823" indent="-203203" algn="l" rtl="0" eaLnBrk="0" fontAlgn="base" hangingPunct="0">
        <a:spcBef>
          <a:spcPct val="20000"/>
        </a:spcBef>
        <a:spcAft>
          <a:spcPct val="0"/>
        </a:spcAft>
        <a:buClr>
          <a:schemeClr val="tx1"/>
        </a:buClr>
        <a:buSzPct val="80000"/>
        <a:buFont typeface="Wingdings" pitchFamily="2" charset="2"/>
        <a:buChar char="l"/>
        <a:defRPr sz="1778">
          <a:solidFill>
            <a:schemeClr val="tx1"/>
          </a:solidFill>
          <a:effectLst>
            <a:outerShdw blurRad="38100" dist="38100" dir="2700000" algn="tl">
              <a:srgbClr val="000000"/>
            </a:outerShdw>
          </a:effectLst>
          <a:latin typeface="+mn-lt"/>
        </a:defRPr>
      </a:lvl5pPr>
      <a:lvl6pPr marL="2235228" indent="-203203" algn="l" rtl="0" fontAlgn="base">
        <a:spcBef>
          <a:spcPct val="20000"/>
        </a:spcBef>
        <a:spcAft>
          <a:spcPct val="0"/>
        </a:spcAft>
        <a:buClr>
          <a:schemeClr val="tx1"/>
        </a:buClr>
        <a:buSzPct val="80000"/>
        <a:buFont typeface="Wingdings" pitchFamily="2" charset="2"/>
        <a:buChar char="l"/>
        <a:defRPr sz="1778">
          <a:solidFill>
            <a:schemeClr val="tx1"/>
          </a:solidFill>
          <a:effectLst>
            <a:outerShdw blurRad="38100" dist="38100" dir="2700000" algn="tl">
              <a:srgbClr val="000000"/>
            </a:outerShdw>
          </a:effectLst>
          <a:latin typeface="+mn-lt"/>
        </a:defRPr>
      </a:lvl6pPr>
      <a:lvl7pPr marL="2641633" indent="-203203" algn="l" rtl="0" fontAlgn="base">
        <a:spcBef>
          <a:spcPct val="20000"/>
        </a:spcBef>
        <a:spcAft>
          <a:spcPct val="0"/>
        </a:spcAft>
        <a:buClr>
          <a:schemeClr val="tx1"/>
        </a:buClr>
        <a:buSzPct val="80000"/>
        <a:buFont typeface="Wingdings" pitchFamily="2" charset="2"/>
        <a:buChar char="l"/>
        <a:defRPr sz="1778">
          <a:solidFill>
            <a:schemeClr val="tx1"/>
          </a:solidFill>
          <a:effectLst>
            <a:outerShdw blurRad="38100" dist="38100" dir="2700000" algn="tl">
              <a:srgbClr val="000000"/>
            </a:outerShdw>
          </a:effectLst>
          <a:latin typeface="+mn-lt"/>
        </a:defRPr>
      </a:lvl7pPr>
      <a:lvl8pPr marL="3048038" indent="-203203" algn="l" rtl="0" fontAlgn="base">
        <a:spcBef>
          <a:spcPct val="20000"/>
        </a:spcBef>
        <a:spcAft>
          <a:spcPct val="0"/>
        </a:spcAft>
        <a:buClr>
          <a:schemeClr val="tx1"/>
        </a:buClr>
        <a:buSzPct val="80000"/>
        <a:buFont typeface="Wingdings" pitchFamily="2" charset="2"/>
        <a:buChar char="l"/>
        <a:defRPr sz="1778">
          <a:solidFill>
            <a:schemeClr val="tx1"/>
          </a:solidFill>
          <a:effectLst>
            <a:outerShdw blurRad="38100" dist="38100" dir="2700000" algn="tl">
              <a:srgbClr val="000000"/>
            </a:outerShdw>
          </a:effectLst>
          <a:latin typeface="+mn-lt"/>
        </a:defRPr>
      </a:lvl8pPr>
      <a:lvl9pPr marL="3454443" indent="-203203" algn="l" rtl="0" fontAlgn="base">
        <a:spcBef>
          <a:spcPct val="20000"/>
        </a:spcBef>
        <a:spcAft>
          <a:spcPct val="0"/>
        </a:spcAft>
        <a:buClr>
          <a:schemeClr val="tx1"/>
        </a:buClr>
        <a:buSzPct val="80000"/>
        <a:buFont typeface="Wingdings" pitchFamily="2" charset="2"/>
        <a:buChar char="l"/>
        <a:defRPr sz="1778">
          <a:solidFill>
            <a:schemeClr val="tx1"/>
          </a:solidFill>
          <a:effectLst>
            <a:outerShdw blurRad="38100" dist="38100" dir="2700000" algn="tl">
              <a:srgbClr val="000000"/>
            </a:outerShdw>
          </a:effectLst>
          <a:latin typeface="+mn-lt"/>
        </a:defRPr>
      </a:lvl9pPr>
    </p:bodyStyle>
    <p:otherStyle>
      <a:defPPr>
        <a:defRPr lang="pt-BR"/>
      </a:defPPr>
      <a:lvl1pPr marL="0" algn="l" defTabSz="812810" rtl="0" eaLnBrk="1" latinLnBrk="0" hangingPunct="1">
        <a:defRPr sz="1600" kern="1200">
          <a:solidFill>
            <a:schemeClr val="tx1"/>
          </a:solidFill>
          <a:latin typeface="+mn-lt"/>
          <a:ea typeface="+mn-ea"/>
          <a:cs typeface="+mn-cs"/>
        </a:defRPr>
      </a:lvl1pPr>
      <a:lvl2pPr marL="406405" algn="l" defTabSz="812810" rtl="0" eaLnBrk="1" latinLnBrk="0" hangingPunct="1">
        <a:defRPr sz="1600" kern="1200">
          <a:solidFill>
            <a:schemeClr val="tx1"/>
          </a:solidFill>
          <a:latin typeface="+mn-lt"/>
          <a:ea typeface="+mn-ea"/>
          <a:cs typeface="+mn-cs"/>
        </a:defRPr>
      </a:lvl2pPr>
      <a:lvl3pPr marL="812810" algn="l" defTabSz="812810" rtl="0" eaLnBrk="1" latinLnBrk="0" hangingPunct="1">
        <a:defRPr sz="1600" kern="1200">
          <a:solidFill>
            <a:schemeClr val="tx1"/>
          </a:solidFill>
          <a:latin typeface="+mn-lt"/>
          <a:ea typeface="+mn-ea"/>
          <a:cs typeface="+mn-cs"/>
        </a:defRPr>
      </a:lvl3pPr>
      <a:lvl4pPr marL="1219215" algn="l" defTabSz="812810" rtl="0" eaLnBrk="1" latinLnBrk="0" hangingPunct="1">
        <a:defRPr sz="1600" kern="1200">
          <a:solidFill>
            <a:schemeClr val="tx1"/>
          </a:solidFill>
          <a:latin typeface="+mn-lt"/>
          <a:ea typeface="+mn-ea"/>
          <a:cs typeface="+mn-cs"/>
        </a:defRPr>
      </a:lvl4pPr>
      <a:lvl5pPr marL="1625620" algn="l" defTabSz="812810" rtl="0" eaLnBrk="1" latinLnBrk="0" hangingPunct="1">
        <a:defRPr sz="1600" kern="1200">
          <a:solidFill>
            <a:schemeClr val="tx1"/>
          </a:solidFill>
          <a:latin typeface="+mn-lt"/>
          <a:ea typeface="+mn-ea"/>
          <a:cs typeface="+mn-cs"/>
        </a:defRPr>
      </a:lvl5pPr>
      <a:lvl6pPr marL="2032025" algn="l" defTabSz="812810" rtl="0" eaLnBrk="1" latinLnBrk="0" hangingPunct="1">
        <a:defRPr sz="1600" kern="1200">
          <a:solidFill>
            <a:schemeClr val="tx1"/>
          </a:solidFill>
          <a:latin typeface="+mn-lt"/>
          <a:ea typeface="+mn-ea"/>
          <a:cs typeface="+mn-cs"/>
        </a:defRPr>
      </a:lvl6pPr>
      <a:lvl7pPr marL="2438430" algn="l" defTabSz="812810" rtl="0" eaLnBrk="1" latinLnBrk="0" hangingPunct="1">
        <a:defRPr sz="1600" kern="1200">
          <a:solidFill>
            <a:schemeClr val="tx1"/>
          </a:solidFill>
          <a:latin typeface="+mn-lt"/>
          <a:ea typeface="+mn-ea"/>
          <a:cs typeface="+mn-cs"/>
        </a:defRPr>
      </a:lvl7pPr>
      <a:lvl8pPr marL="2844836" algn="l" defTabSz="812810" rtl="0" eaLnBrk="1" latinLnBrk="0" hangingPunct="1">
        <a:defRPr sz="1600" kern="1200">
          <a:solidFill>
            <a:schemeClr val="tx1"/>
          </a:solidFill>
          <a:latin typeface="+mn-lt"/>
          <a:ea typeface="+mn-ea"/>
          <a:cs typeface="+mn-cs"/>
        </a:defRPr>
      </a:lvl8pPr>
      <a:lvl9pPr marL="3251241" algn="l" defTabSz="812810"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0C03B9-C299-4CC3-B01A-31697677C800}"/>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Rectangle 3">
            <a:extLst>
              <a:ext uri="{FF2B5EF4-FFF2-40B4-BE49-F238E27FC236}">
                <a16:creationId xmlns:a16="http://schemas.microsoft.com/office/drawing/2014/main" id="{0322C7F7-BCFB-4D15-9A1B-D6228D73ECBA}"/>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a:extLst>
              <a:ext uri="{FF2B5EF4-FFF2-40B4-BE49-F238E27FC236}">
                <a16:creationId xmlns:a16="http://schemas.microsoft.com/office/drawing/2014/main" id="{4507D579-DA9E-4D8F-902A-DE4BC7A68298}"/>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pt-BR" altLang="pt-BR" dirty="0"/>
          </a:p>
        </p:txBody>
      </p:sp>
      <p:sp>
        <p:nvSpPr>
          <p:cNvPr id="1029" name="Rectangle 5">
            <a:extLst>
              <a:ext uri="{FF2B5EF4-FFF2-40B4-BE49-F238E27FC236}">
                <a16:creationId xmlns:a16="http://schemas.microsoft.com/office/drawing/2014/main" id="{F138F184-7A57-4056-B330-3E18C96787F8}"/>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pt-BR" altLang="pt-BR" dirty="0"/>
          </a:p>
        </p:txBody>
      </p:sp>
      <p:sp>
        <p:nvSpPr>
          <p:cNvPr id="1030" name="Rectangle 6">
            <a:extLst>
              <a:ext uri="{FF2B5EF4-FFF2-40B4-BE49-F238E27FC236}">
                <a16:creationId xmlns:a16="http://schemas.microsoft.com/office/drawing/2014/main" id="{7AC85763-F1DB-4633-8DE3-B7397256A700}"/>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D4AB3CBE-3874-41F0-8845-DC084E5E3668}" type="slidenum">
              <a:rPr lang="pt-BR" altLang="pt-BR"/>
              <a:pPr/>
              <a:t>‹nº›</a:t>
            </a:fld>
            <a:endParaRPr lang="pt-BR" altLang="pt-BR" dirty="0"/>
          </a:p>
        </p:txBody>
      </p:sp>
    </p:spTree>
    <p:extLst>
      <p:ext uri="{BB962C8B-B14F-4D97-AF65-F5344CB8AC3E}">
        <p14:creationId xmlns:p14="http://schemas.microsoft.com/office/powerpoint/2010/main" val="26746483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fade/>
  </p:transition>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8DC182FF-02A4-40B0-B9B3-F934F4696E20}"/>
              </a:ext>
            </a:extLst>
          </p:cNvPr>
          <p:cNvSpPr>
            <a:spLocks noGrp="1" noChangeArrowheads="1"/>
          </p:cNvSpPr>
          <p:nvPr>
            <p:ph type="title"/>
          </p:nvPr>
        </p:nvSpPr>
        <p:spPr bwMode="auto">
          <a:xfrm>
            <a:off x="457200" y="292100"/>
            <a:ext cx="82296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48131" name="Rectangle 3">
            <a:extLst>
              <a:ext uri="{FF2B5EF4-FFF2-40B4-BE49-F238E27FC236}">
                <a16:creationId xmlns:a16="http://schemas.microsoft.com/office/drawing/2014/main" id="{3DA59DB8-08D2-4017-A3A7-E46CCADF55CF}"/>
              </a:ext>
            </a:extLst>
          </p:cNvPr>
          <p:cNvSpPr>
            <a:spLocks noGrp="1" noChangeArrowheads="1"/>
          </p:cNvSpPr>
          <p:nvPr>
            <p:ph type="body" idx="1"/>
          </p:nvPr>
        </p:nvSpPr>
        <p:spPr bwMode="auto">
          <a:xfrm>
            <a:off x="457200" y="1905000"/>
            <a:ext cx="82296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8132" name="Rectangle 4">
            <a:extLst>
              <a:ext uri="{FF2B5EF4-FFF2-40B4-BE49-F238E27FC236}">
                <a16:creationId xmlns:a16="http://schemas.microsoft.com/office/drawing/2014/main" id="{DBB62A07-6304-4355-A9FA-29FBBCC2E552}"/>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ffectLst>
                  <a:outerShdw blurRad="38100" dist="38100" dir="2700000" algn="tl">
                    <a:srgbClr val="000000"/>
                  </a:outerShdw>
                </a:effectLst>
              </a:defRPr>
            </a:lvl1pPr>
          </a:lstStyle>
          <a:p>
            <a:endParaRPr lang="pt-BR" altLang="pt-BR" dirty="0"/>
          </a:p>
        </p:txBody>
      </p:sp>
      <p:sp>
        <p:nvSpPr>
          <p:cNvPr id="48133" name="Rectangle 5">
            <a:extLst>
              <a:ext uri="{FF2B5EF4-FFF2-40B4-BE49-F238E27FC236}">
                <a16:creationId xmlns:a16="http://schemas.microsoft.com/office/drawing/2014/main" id="{969AADCF-5912-4265-9D4B-881A37F6A967}"/>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ffectLst>
                  <a:outerShdw blurRad="38100" dist="38100" dir="2700000" algn="tl">
                    <a:srgbClr val="000000"/>
                  </a:outerShdw>
                </a:effectLst>
              </a:defRPr>
            </a:lvl1pPr>
          </a:lstStyle>
          <a:p>
            <a:endParaRPr lang="pt-BR" altLang="pt-BR" dirty="0"/>
          </a:p>
        </p:txBody>
      </p:sp>
      <p:sp>
        <p:nvSpPr>
          <p:cNvPr id="48134" name="Rectangle 6">
            <a:extLst>
              <a:ext uri="{FF2B5EF4-FFF2-40B4-BE49-F238E27FC236}">
                <a16:creationId xmlns:a16="http://schemas.microsoft.com/office/drawing/2014/main" id="{FC0A2852-AFFD-4C58-9A8E-EDAE21BE9345}"/>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000000"/>
                  </a:outerShdw>
                </a:effectLst>
              </a:defRPr>
            </a:lvl1pPr>
          </a:lstStyle>
          <a:p>
            <a:fld id="{E8E8FAA6-8C7F-489C-8A9F-5B41FE431253}" type="slidenum">
              <a:rPr lang="pt-BR" altLang="pt-BR"/>
              <a:pPr/>
              <a:t>‹nº›</a:t>
            </a:fld>
            <a:endParaRPr lang="pt-BR" altLang="pt-BR" dirty="0"/>
          </a:p>
        </p:txBody>
      </p:sp>
    </p:spTree>
    <p:extLst>
      <p:ext uri="{BB962C8B-B14F-4D97-AF65-F5344CB8AC3E}">
        <p14:creationId xmlns:p14="http://schemas.microsoft.com/office/powerpoint/2010/main" val="546631178"/>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fontAlgn="base">
        <a:spcBef>
          <a:spcPct val="0"/>
        </a:spcBef>
        <a:spcAft>
          <a:spcPct val="0"/>
        </a:spcAft>
        <a:defRPr sz="4400" kern="1200">
          <a:solidFill>
            <a:schemeClr val="tx2"/>
          </a:solidFill>
          <a:effectLst>
            <a:outerShdw blurRad="38100" dist="38100" dir="2700000" algn="tl">
              <a:srgbClr val="000000"/>
            </a:outerShdw>
          </a:effectLst>
          <a:latin typeface="+mj-lt"/>
          <a:ea typeface="+mj-ea"/>
          <a:cs typeface="+mj-cs"/>
        </a:defRPr>
      </a:lvl1pPr>
      <a:lvl2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2pPr>
      <a:lvl3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3pPr>
      <a:lvl4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4pPr>
      <a:lvl5pPr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anose="020B0604030504040204" pitchFamily="34" charset="0"/>
        </a:defRPr>
      </a:lvl9pPr>
    </p:titleStyle>
    <p:bodyStyle>
      <a:lvl1pPr marL="342900" indent="-342900" algn="l" rtl="0" fontAlgn="base">
        <a:spcBef>
          <a:spcPct val="20000"/>
        </a:spcBef>
        <a:spcAft>
          <a:spcPct val="0"/>
        </a:spcAft>
        <a:buClr>
          <a:schemeClr val="hlink"/>
        </a:buClr>
        <a:buSzPct val="120000"/>
        <a:buChar char="•"/>
        <a:defRPr sz="3200" kern="1200">
          <a:solidFill>
            <a:schemeClr val="tx1"/>
          </a:solidFill>
          <a:effectLst>
            <a:outerShdw blurRad="38100" dist="38100" dir="2700000" algn="tl">
              <a:srgbClr val="000000"/>
            </a:outerShdw>
          </a:effectLst>
          <a:latin typeface="+mn-lt"/>
          <a:ea typeface="+mn-ea"/>
          <a:cs typeface="+mn-cs"/>
        </a:defRPr>
      </a:lvl1pPr>
      <a:lvl2pPr marL="742950" indent="-285750" algn="l" rtl="0" fontAlgn="base">
        <a:spcBef>
          <a:spcPct val="20000"/>
        </a:spcBef>
        <a:spcAft>
          <a:spcPct val="0"/>
        </a:spcAft>
        <a:buFont typeface="Tahoma" panose="020B0604030504040204" pitchFamily="34" charset="0"/>
        <a:buChar char="–"/>
        <a:defRPr sz="2800" kern="1200">
          <a:solidFill>
            <a:schemeClr val="tx1"/>
          </a:solidFill>
          <a:effectLst>
            <a:outerShdw blurRad="38100" dist="38100" dir="2700000" algn="tl">
              <a:srgbClr val="000000"/>
            </a:outerShdw>
          </a:effectLst>
          <a:latin typeface="+mn-lt"/>
          <a:ea typeface="+mn-ea"/>
          <a:cs typeface="+mn-cs"/>
        </a:defRPr>
      </a:lvl2pPr>
      <a:lvl3pPr marL="1143000" indent="-228600" algn="l" rtl="0" fontAlgn="base">
        <a:spcBef>
          <a:spcPct val="20000"/>
        </a:spcBef>
        <a:spcAft>
          <a:spcPct val="0"/>
        </a:spcAft>
        <a:buClr>
          <a:schemeClr val="hlink"/>
        </a:buClr>
        <a:buSzPct val="120000"/>
        <a:buChar char="•"/>
        <a:defRPr sz="2400" kern="1200">
          <a:solidFill>
            <a:schemeClr val="tx1"/>
          </a:solidFill>
          <a:effectLst>
            <a:outerShdw blurRad="38100" dist="38100" dir="2700000" algn="tl">
              <a:srgbClr val="000000"/>
            </a:outerShdw>
          </a:effectLst>
          <a:latin typeface="+mn-lt"/>
          <a:ea typeface="+mn-ea"/>
          <a:cs typeface="+mn-cs"/>
        </a:defRPr>
      </a:lvl3pPr>
      <a:lvl4pPr marL="1600200" indent="-228600" algn="l" rtl="0" fontAlgn="base">
        <a:spcBef>
          <a:spcPct val="20000"/>
        </a:spcBef>
        <a:spcAft>
          <a:spcPct val="0"/>
        </a:spcAft>
        <a:buFont typeface="Tahoma" panose="020B0604030504040204" pitchFamily="34" charset="0"/>
        <a:buChar char="–"/>
        <a:defRPr sz="2000" kern="1200">
          <a:solidFill>
            <a:schemeClr val="tx1"/>
          </a:solidFill>
          <a:effectLst>
            <a:outerShdw blurRad="38100" dist="38100" dir="2700000" algn="tl">
              <a:srgbClr val="000000"/>
            </a:outerShdw>
          </a:effectLst>
          <a:latin typeface="+mn-lt"/>
          <a:ea typeface="+mn-ea"/>
          <a:cs typeface="+mn-cs"/>
        </a:defRPr>
      </a:lvl4pPr>
      <a:lvl5pPr marL="2057400" indent="-228600" algn="l" rtl="0" fontAlgn="base">
        <a:spcBef>
          <a:spcPct val="20000"/>
        </a:spcBef>
        <a:spcAft>
          <a:spcPct val="0"/>
        </a:spcAft>
        <a:buClr>
          <a:schemeClr val="hlink"/>
        </a:buClr>
        <a:buSzPct val="80000"/>
        <a:buFont typeface="Wingdings" panose="05000000000000000000" pitchFamily="2" charset="2"/>
        <a:buChar char="v"/>
        <a:defRPr sz="2000" kern="1200">
          <a:solidFill>
            <a:schemeClr val="tx1"/>
          </a:solidFill>
          <a:effectLst>
            <a:outerShdw blurRad="38100" dist="38100" dir="2700000" algn="tl">
              <a:srgbClr val="000000"/>
            </a:outerShdw>
          </a:effectLst>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5" descr="Fantasy 002">
            <a:extLst>
              <a:ext uri="{FF2B5EF4-FFF2-40B4-BE49-F238E27FC236}">
                <a16:creationId xmlns:a16="http://schemas.microsoft.com/office/drawing/2014/main" id="{1960E1C4-E305-42EF-971C-AD1D0BF02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0837"/>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4" name="Rectangle 16">
            <a:extLst>
              <a:ext uri="{FF2B5EF4-FFF2-40B4-BE49-F238E27FC236}">
                <a16:creationId xmlns:a16="http://schemas.microsoft.com/office/drawing/2014/main" id="{577EB18B-75D0-4FD5-B0D8-1EA773A5E98F}"/>
              </a:ext>
            </a:extLst>
          </p:cNvPr>
          <p:cNvSpPr>
            <a:spLocks noGrp="1" noChangeArrowheads="1"/>
          </p:cNvSpPr>
          <p:nvPr>
            <p:ph type="ctrTitle"/>
          </p:nvPr>
        </p:nvSpPr>
        <p:spPr>
          <a:xfrm>
            <a:off x="-1908720" y="-171400"/>
            <a:ext cx="7772400" cy="1470025"/>
          </a:xfrm>
        </p:spPr>
        <p:txBody>
          <a:bodyPr/>
          <a:lstStyle/>
          <a:p>
            <a:pPr eaLnBrk="1" hangingPunct="1">
              <a:defRPr/>
            </a:pPr>
            <a:r>
              <a:rPr lang="pt-BR" b="1" dirty="0">
                <a:solidFill>
                  <a:srgbClr val="0000CC"/>
                </a:solidFill>
                <a:effectLst>
                  <a:outerShdw blurRad="38100" dist="38100" dir="2700000" algn="tl">
                    <a:srgbClr val="C0C0C0"/>
                  </a:outerShdw>
                </a:effectLst>
              </a:rPr>
              <a:t>Simbolismo</a:t>
            </a:r>
            <a:br>
              <a:rPr lang="pt-BR" b="1" i="1" dirty="0">
                <a:solidFill>
                  <a:srgbClr val="0000CC"/>
                </a:solidFill>
                <a:effectLst>
                  <a:outerShdw blurRad="38100" dist="38100" dir="2700000" algn="tl">
                    <a:srgbClr val="C0C0C0"/>
                  </a:outerShdw>
                </a:effectLst>
              </a:rPr>
            </a:br>
            <a:r>
              <a:rPr lang="pt-BR" b="1" dirty="0">
                <a:solidFill>
                  <a:srgbClr val="0000CC"/>
                </a:solidFill>
                <a:effectLst>
                  <a:outerShdw blurRad="38100" dist="38100" dir="2700000" algn="tl">
                    <a:srgbClr val="C0C0C0"/>
                  </a:outerShdw>
                </a:effectLst>
              </a:rPr>
              <a:t>(1893 – 1902)</a:t>
            </a:r>
          </a:p>
        </p:txBody>
      </p:sp>
      <p:sp>
        <p:nvSpPr>
          <p:cNvPr id="2052" name="Text Box 17">
            <a:extLst>
              <a:ext uri="{FF2B5EF4-FFF2-40B4-BE49-F238E27FC236}">
                <a16:creationId xmlns:a16="http://schemas.microsoft.com/office/drawing/2014/main" id="{EA65819F-B59D-468C-8959-854C8F9A6CD1}"/>
              </a:ext>
            </a:extLst>
          </p:cNvPr>
          <p:cNvSpPr txBox="1">
            <a:spLocks noChangeArrowheads="1"/>
          </p:cNvSpPr>
          <p:nvPr/>
        </p:nvSpPr>
        <p:spPr bwMode="auto">
          <a:xfrm>
            <a:off x="0" y="6207907"/>
            <a:ext cx="9144000" cy="646331"/>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wrap="square">
            <a:spAutoFit/>
          </a:bodyPr>
          <a:lstStyle/>
          <a:p>
            <a:pPr algn="ctr" eaLnBrk="1" hangingPunct="1">
              <a:spcBef>
                <a:spcPts val="0"/>
              </a:spcBef>
              <a:defRPr/>
            </a:pPr>
            <a:r>
              <a:rPr lang="pt-BR" b="1" i="1" dirty="0">
                <a:solidFill>
                  <a:srgbClr val="FF0000"/>
                </a:solidFill>
              </a:rPr>
              <a:t>“As imagens não são um ornamento poético, mas uma</a:t>
            </a:r>
          </a:p>
          <a:p>
            <a:pPr algn="ctr" eaLnBrk="1" hangingPunct="1">
              <a:spcBef>
                <a:spcPts val="0"/>
              </a:spcBef>
              <a:defRPr/>
            </a:pPr>
            <a:r>
              <a:rPr lang="pt-BR" b="1" i="1" dirty="0">
                <a:solidFill>
                  <a:srgbClr val="FF0000"/>
                </a:solidFill>
              </a:rPr>
              <a:t>                           revelação da realidade profunda das coisas”. </a:t>
            </a:r>
            <a:r>
              <a:rPr lang="pt-BR" b="1" i="1" dirty="0">
                <a:solidFill>
                  <a:schemeClr val="tx1"/>
                </a:solidFill>
              </a:rPr>
              <a:t>Charles Baudelaire </a:t>
            </a:r>
            <a:r>
              <a:rPr lang="pt-BR" b="1" i="1" dirty="0">
                <a:solidFill>
                  <a:srgbClr val="FF0000"/>
                </a:solidFill>
              </a:rPr>
              <a:t>                                                             </a:t>
            </a:r>
            <a:endParaRPr lang="pt-BR" b="1" i="1" dirty="0">
              <a:solidFill>
                <a:srgbClr val="0000CC"/>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64"/>
                                        </p:tgtEl>
                                        <p:attrNameLst>
                                          <p:attrName>style.visibility</p:attrName>
                                        </p:attrNameLst>
                                      </p:cBhvr>
                                      <p:to>
                                        <p:strVal val="visible"/>
                                      </p:to>
                                    </p:set>
                                    <p:anim calcmode="lin" valueType="num">
                                      <p:cBhvr additive="base">
                                        <p:cTn id="7" dur="500" fill="hold"/>
                                        <p:tgtEl>
                                          <p:spTgt spid="2064"/>
                                        </p:tgtEl>
                                        <p:attrNameLst>
                                          <p:attrName>ppt_x</p:attrName>
                                        </p:attrNameLst>
                                      </p:cBhvr>
                                      <p:tavLst>
                                        <p:tav tm="0">
                                          <p:val>
                                            <p:strVal val="#ppt_x"/>
                                          </p:val>
                                        </p:tav>
                                        <p:tav tm="100000">
                                          <p:val>
                                            <p:strVal val="#ppt_x"/>
                                          </p:val>
                                        </p:tav>
                                      </p:tavLst>
                                    </p:anim>
                                    <p:anim calcmode="lin" valueType="num">
                                      <p:cBhvr additive="base">
                                        <p:cTn id="8" dur="500" fill="hold"/>
                                        <p:tgtEl>
                                          <p:spTgt spid="206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2"/>
                                        </p:tgtEl>
                                        <p:attrNameLst>
                                          <p:attrName>style.visibility</p:attrName>
                                        </p:attrNameLst>
                                      </p:cBhvr>
                                      <p:to>
                                        <p:strVal val="visible"/>
                                      </p:to>
                                    </p:set>
                                    <p:anim calcmode="lin" valueType="num">
                                      <p:cBhvr additive="base">
                                        <p:cTn id="13" dur="500" fill="hold"/>
                                        <p:tgtEl>
                                          <p:spTgt spid="2052"/>
                                        </p:tgtEl>
                                        <p:attrNameLst>
                                          <p:attrName>ppt_x</p:attrName>
                                        </p:attrNameLst>
                                      </p:cBhvr>
                                      <p:tavLst>
                                        <p:tav tm="0">
                                          <p:val>
                                            <p:strVal val="#ppt_x"/>
                                          </p:val>
                                        </p:tav>
                                        <p:tav tm="100000">
                                          <p:val>
                                            <p:strVal val="#ppt_x"/>
                                          </p:val>
                                        </p:tav>
                                      </p:tavLst>
                                    </p:anim>
                                    <p:anim calcmode="lin" valueType="num">
                                      <p:cBhvr additive="base">
                                        <p:cTn id="14"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4" grpId="0"/>
      <p:bldP spid="2052"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14338" name="Text Box 2">
            <a:extLst>
              <a:ext uri="{FF2B5EF4-FFF2-40B4-BE49-F238E27FC236}">
                <a16:creationId xmlns:a16="http://schemas.microsoft.com/office/drawing/2014/main" id="{7201D0C4-5D17-4963-8843-092E9C7F3A17}"/>
              </a:ext>
            </a:extLst>
          </p:cNvPr>
          <p:cNvSpPr txBox="1">
            <a:spLocks noChangeArrowheads="1"/>
          </p:cNvSpPr>
          <p:nvPr/>
        </p:nvSpPr>
        <p:spPr bwMode="auto">
          <a:xfrm>
            <a:off x="179512" y="517322"/>
            <a:ext cx="4824536" cy="6186309"/>
          </a:xfrm>
          <a:prstGeom prst="rect">
            <a:avLst/>
          </a:prstGeom>
          <a:solidFill>
            <a:srgbClr val="FFFFFF"/>
          </a:solidFill>
          <a:ln>
            <a:noFill/>
          </a:ln>
          <a:effectLst/>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2400" b="0" i="1" u="none" strike="noStrike" kern="1200" cap="none" spc="0" normalizeH="0" baseline="0" noProof="0" dirty="0">
                <a:ln>
                  <a:noFill/>
                </a:ln>
                <a:effectLst/>
                <a:uLnTx/>
                <a:uFillTx/>
                <a:latin typeface="Arial Narrow" panose="020B0606020202030204" pitchFamily="34" charset="0"/>
              </a:rPr>
              <a:t>Os Parnasianos tomam </a:t>
            </a:r>
            <a:r>
              <a:rPr kumimoji="0" lang="pt-BR" altLang="pt-BR" sz="2400" b="0" i="1" u="none" strike="noStrike" kern="1200" cap="none" spc="0" normalizeH="0" baseline="0" noProof="0" dirty="0">
                <a:ln>
                  <a:noFill/>
                </a:ln>
                <a:solidFill>
                  <a:srgbClr val="FF0000"/>
                </a:solidFill>
                <a:effectLst/>
                <a:uLnTx/>
                <a:uFillTx/>
                <a:latin typeface="Arial Narrow" panose="020B0606020202030204" pitchFamily="34" charset="0"/>
              </a:rPr>
              <a:t>os objetos em sua integridade e mostram-nos</a:t>
            </a:r>
            <a:r>
              <a:rPr kumimoji="0" lang="pt-BR" altLang="pt-BR" sz="2400" b="0" i="1" u="none" strike="noStrike" kern="1200" cap="none" spc="0" normalizeH="0" baseline="0" noProof="0" dirty="0">
                <a:ln>
                  <a:noFill/>
                </a:ln>
                <a:effectLst/>
                <a:uLnTx/>
                <a:uFillTx/>
                <a:latin typeface="Arial Narrow" panose="020B0606020202030204" pitchFamily="34" charset="0"/>
              </a:rPr>
              <a:t>. Por isso carecem de mistério. </a:t>
            </a:r>
            <a:r>
              <a:rPr kumimoji="0" lang="pt-BR" altLang="pt-BR" sz="2400" b="0" i="1" u="none" strike="noStrike" kern="1200" cap="none" spc="0" normalizeH="0" baseline="0" noProof="0" dirty="0">
                <a:ln>
                  <a:noFill/>
                </a:ln>
                <a:solidFill>
                  <a:srgbClr val="000099"/>
                </a:solidFill>
                <a:effectLst/>
                <a:uLnTx/>
                <a:uFillTx/>
                <a:latin typeface="Arial Narrow" panose="020B0606020202030204" pitchFamily="34" charset="0"/>
              </a:rPr>
              <a:t>Descrever um objeto é suprimir três quartas partes do prazer de um poema</a:t>
            </a:r>
            <a:r>
              <a:rPr kumimoji="0" lang="pt-BR" altLang="pt-BR" sz="2400" b="0" i="1" u="none" strike="noStrike" kern="1200" cap="none" spc="0" normalizeH="0" baseline="0" noProof="0" dirty="0">
                <a:ln>
                  <a:noFill/>
                </a:ln>
                <a:effectLst/>
                <a:uLnTx/>
                <a:uFillTx/>
                <a:latin typeface="Arial Narrow" panose="020B0606020202030204" pitchFamily="34" charset="0"/>
              </a:rPr>
              <a:t>, que é feito da felicidade de adivinhar-se pouco a pouco. </a:t>
            </a:r>
            <a:r>
              <a:rPr kumimoji="0" lang="pt-BR" altLang="pt-BR" sz="2400" b="1" i="1" u="none" strike="noStrike" kern="1200" cap="none" spc="0" normalizeH="0" baseline="0" noProof="0" dirty="0">
                <a:ln>
                  <a:noFill/>
                </a:ln>
                <a:solidFill>
                  <a:srgbClr val="FF0066"/>
                </a:solidFill>
                <a:effectLst/>
                <a:highlight>
                  <a:srgbClr val="FFFFFF"/>
                </a:highlight>
                <a:uLnTx/>
                <a:uFillTx/>
                <a:latin typeface="Arial Narrow" panose="020B0606020202030204" pitchFamily="34" charset="0"/>
              </a:rPr>
              <a:t>Sugerir, eis o sonho</a:t>
            </a:r>
            <a:r>
              <a:rPr kumimoji="0" lang="pt-BR" altLang="pt-BR" sz="2400" b="0" i="1" u="none" strike="noStrike" kern="1200" cap="none" spc="0" normalizeH="0" baseline="0" noProof="0" dirty="0">
                <a:ln>
                  <a:noFill/>
                </a:ln>
                <a:effectLst/>
                <a:uLnTx/>
                <a:uFillTx/>
                <a:latin typeface="Arial Narrow" panose="020B0606020202030204" pitchFamily="34" charset="0"/>
              </a:rPr>
              <a:t>.   E o uso perfeito deste mistério é o que constitui o símbolo: </a:t>
            </a:r>
            <a:r>
              <a:rPr kumimoji="0" lang="pt-BR" altLang="pt-BR" sz="2400" b="0" i="1" u="none" strike="noStrike" kern="1200" cap="none" spc="0" normalizeH="0" baseline="0" noProof="0" dirty="0">
                <a:ln>
                  <a:noFill/>
                </a:ln>
                <a:solidFill>
                  <a:srgbClr val="0000CC"/>
                </a:solidFill>
                <a:effectLst/>
                <a:uLnTx/>
                <a:uFillTx/>
                <a:latin typeface="Arial Narrow" panose="020B0606020202030204" pitchFamily="34" charset="0"/>
              </a:rPr>
              <a:t>evocar (chamar) </a:t>
            </a:r>
            <a:r>
              <a:rPr kumimoji="0" lang="pt-BR" altLang="pt-BR" sz="2400" b="0" i="1" u="none" strike="noStrike" kern="1200" cap="none" spc="0" normalizeH="0" baseline="0" noProof="0" dirty="0">
                <a:ln>
                  <a:noFill/>
                </a:ln>
                <a:effectLst/>
                <a:uLnTx/>
                <a:uFillTx/>
                <a:latin typeface="Arial Narrow" panose="020B0606020202030204" pitchFamily="34" charset="0"/>
              </a:rPr>
              <a:t>o objeto para expressar um estado de alma, por meio de de uma série de </a:t>
            </a:r>
            <a:r>
              <a:rPr kumimoji="0" lang="pt-BR" altLang="pt-BR" sz="2400" b="0" i="1" u="none" strike="noStrike" kern="1200" cap="none" spc="0" normalizeH="0" baseline="0" noProof="0" dirty="0">
                <a:ln>
                  <a:noFill/>
                </a:ln>
                <a:solidFill>
                  <a:srgbClr val="FF0000"/>
                </a:solidFill>
                <a:effectLst/>
                <a:uLnTx/>
                <a:uFillTx/>
                <a:latin typeface="Arial Narrow" panose="020B0606020202030204" pitchFamily="34" charset="0"/>
              </a:rPr>
              <a:t>decifrações.</a:t>
            </a:r>
            <a:r>
              <a:rPr kumimoji="0" lang="pt-BR" altLang="pt-BR" sz="2400" b="0" i="0" u="none" strike="noStrike" kern="1200" cap="none" spc="0" normalizeH="0" baseline="0" noProof="0" dirty="0">
                <a:ln>
                  <a:noFill/>
                </a:ln>
                <a:solidFill>
                  <a:srgbClr val="FF0000"/>
                </a:solidFill>
                <a:effectLst/>
                <a:uLnTx/>
                <a:uFillTx/>
                <a:latin typeface="Arial Narrow" panose="020B0606020202030204" pitchFamily="34" charset="0"/>
              </a:rPr>
              <a:t> </a:t>
            </a:r>
          </a:p>
        </p:txBody>
      </p:sp>
      <p:pic>
        <p:nvPicPr>
          <p:cNvPr id="14340" name="Picture 4" descr="mallarme-1-sized">
            <a:extLst>
              <a:ext uri="{FF2B5EF4-FFF2-40B4-BE49-F238E27FC236}">
                <a16:creationId xmlns:a16="http://schemas.microsoft.com/office/drawing/2014/main" id="{ED59DE17-14F4-4FA9-8F40-CB7FAD4A5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520" y="1340768"/>
            <a:ext cx="3027936" cy="4176464"/>
          </a:xfrm>
          <a:prstGeom prst="rect">
            <a:avLst/>
          </a:prstGeom>
          <a:solidFill>
            <a:srgbClr val="006600"/>
          </a:solidFill>
          <a:effectLst>
            <a:glow rad="228600">
              <a:schemeClr val="accent2">
                <a:satMod val="175000"/>
                <a:alpha val="40000"/>
              </a:schemeClr>
            </a:glow>
          </a:effectLst>
        </p:spPr>
      </p:pic>
      <p:sp>
        <p:nvSpPr>
          <p:cNvPr id="2" name="CaixaDeTexto 1">
            <a:extLst>
              <a:ext uri="{FF2B5EF4-FFF2-40B4-BE49-F238E27FC236}">
                <a16:creationId xmlns:a16="http://schemas.microsoft.com/office/drawing/2014/main" id="{C97E0A96-3AD7-48BF-9B06-F08B6CBCE0BC}"/>
              </a:ext>
            </a:extLst>
          </p:cNvPr>
          <p:cNvSpPr txBox="1"/>
          <p:nvPr/>
        </p:nvSpPr>
        <p:spPr>
          <a:xfrm>
            <a:off x="1763688" y="134282"/>
            <a:ext cx="2448272"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1" i="0" u="none" strike="noStrike" kern="1200" cap="none" spc="0" normalizeH="0" baseline="0" noProof="0" dirty="0">
                <a:ln>
                  <a:noFill/>
                </a:ln>
                <a:solidFill>
                  <a:srgbClr val="7030A0"/>
                </a:solidFill>
                <a:effectLst/>
                <a:highlight>
                  <a:srgbClr val="FFFFFF"/>
                </a:highlight>
                <a:uLnTx/>
                <a:uFillTx/>
                <a:latin typeface="Arial" panose="020B0604020202020204" pitchFamily="34" charset="0"/>
                <a:ea typeface="+mn-ea"/>
                <a:cs typeface="+mn-cs"/>
              </a:rPr>
              <a:t>DIZ MALLARMÉ</a:t>
            </a:r>
            <a:r>
              <a:rPr kumimoji="0" lang="pt-BR" altLang="pt-BR" sz="1800" b="0"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 </a:t>
            </a:r>
          </a:p>
        </p:txBody>
      </p:sp>
    </p:spTree>
    <p:extLst>
      <p:ext uri="{BB962C8B-B14F-4D97-AF65-F5344CB8AC3E}">
        <p14:creationId xmlns:p14="http://schemas.microsoft.com/office/powerpoint/2010/main" val="4366318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40"/>
                                        </p:tgtEl>
                                        <p:attrNameLst>
                                          <p:attrName>style.visibility</p:attrName>
                                        </p:attrNameLst>
                                      </p:cBhvr>
                                      <p:to>
                                        <p:strVal val="visible"/>
                                      </p:to>
                                    </p:set>
                                    <p:anim calcmode="lin" valueType="num">
                                      <p:cBhvr additive="base">
                                        <p:cTn id="13" dur="500" fill="hold"/>
                                        <p:tgtEl>
                                          <p:spTgt spid="14340"/>
                                        </p:tgtEl>
                                        <p:attrNameLst>
                                          <p:attrName>ppt_x</p:attrName>
                                        </p:attrNameLst>
                                      </p:cBhvr>
                                      <p:tavLst>
                                        <p:tav tm="0">
                                          <p:val>
                                            <p:strVal val="#ppt_x"/>
                                          </p:val>
                                        </p:tav>
                                        <p:tav tm="100000">
                                          <p:val>
                                            <p:strVal val="#ppt_x"/>
                                          </p:val>
                                        </p:tav>
                                      </p:tavLst>
                                    </p:anim>
                                    <p:anim calcmode="lin" valueType="num">
                                      <p:cBhvr additive="base">
                                        <p:cTn id="14" dur="500" fill="hold"/>
                                        <p:tgtEl>
                                          <p:spTgt spid="143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338"/>
                                        </p:tgtEl>
                                        <p:attrNameLst>
                                          <p:attrName>style.visibility</p:attrName>
                                        </p:attrNameLst>
                                      </p:cBhvr>
                                      <p:to>
                                        <p:strVal val="visible"/>
                                      </p:to>
                                    </p:set>
                                    <p:anim calcmode="lin" valueType="num">
                                      <p:cBhvr additive="base">
                                        <p:cTn id="19" dur="500" fill="hold"/>
                                        <p:tgtEl>
                                          <p:spTgt spid="14338"/>
                                        </p:tgtEl>
                                        <p:attrNameLst>
                                          <p:attrName>ppt_x</p:attrName>
                                        </p:attrNameLst>
                                      </p:cBhvr>
                                      <p:tavLst>
                                        <p:tav tm="0">
                                          <p:val>
                                            <p:strVal val="#ppt_x"/>
                                          </p:val>
                                        </p:tav>
                                        <p:tav tm="100000">
                                          <p:val>
                                            <p:strVal val="#ppt_x"/>
                                          </p:val>
                                        </p:tav>
                                      </p:tavLst>
                                    </p:anim>
                                    <p:anim calcmode="lin" valueType="num">
                                      <p:cBhvr additive="base">
                                        <p:cTn id="20" dur="500" fill="hold"/>
                                        <p:tgtEl>
                                          <p:spTgt spid="143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a:extLst>
              <a:ext uri="{FF2B5EF4-FFF2-40B4-BE49-F238E27FC236}">
                <a16:creationId xmlns:a16="http://schemas.microsoft.com/office/drawing/2014/main" id="{5CA69FF5-83ED-4EA5-824C-016A56EC6163}"/>
              </a:ext>
            </a:extLst>
          </p:cNvPr>
          <p:cNvSpPr>
            <a:spLocks noChangeArrowheads="1"/>
          </p:cNvSpPr>
          <p:nvPr/>
        </p:nvSpPr>
        <p:spPr bwMode="auto">
          <a:xfrm>
            <a:off x="0" y="0"/>
            <a:ext cx="9144000" cy="3068638"/>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362" name="Text Box 2">
            <a:extLst>
              <a:ext uri="{FF2B5EF4-FFF2-40B4-BE49-F238E27FC236}">
                <a16:creationId xmlns:a16="http://schemas.microsoft.com/office/drawing/2014/main" id="{B73C34EB-4204-45E9-B3EA-BAE363538A61}"/>
              </a:ext>
            </a:extLst>
          </p:cNvPr>
          <p:cNvSpPr txBox="1">
            <a:spLocks noChangeArrowheads="1"/>
          </p:cNvSpPr>
          <p:nvPr/>
        </p:nvSpPr>
        <p:spPr bwMode="auto">
          <a:xfrm>
            <a:off x="107504" y="3240469"/>
            <a:ext cx="8928992"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Cruz e Souza mestre na utilização de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imagens ousadas com efeito de sugestão</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Angústia sexual </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a:t>
            </a:r>
            <a:r>
              <a:rPr kumimoji="0" lang="pt-BR" altLang="pt-BR" sz="18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erotismo</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misturam-se na exaltação de uma mulher que parece </a:t>
            </a:r>
            <a:r>
              <a:rPr kumimoji="0" lang="pt-BR" altLang="pt-BR" sz="1800" b="0"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devorar os homens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Cróton* selvagem, tinhorão* lascivo, </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CC"/>
                </a:solidFill>
                <a:effectLst/>
                <a:uLnTx/>
                <a:uFillTx/>
                <a:latin typeface="Arial" panose="020B0604020202020204" pitchFamily="34" charset="0"/>
                <a:ea typeface="+mn-ea"/>
                <a:cs typeface="+mn-cs"/>
              </a:rPr>
              <a:t>Planta mortal, carnívora, sangrenta, </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De tua carne báquica* rebenta </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A vermelha explosão de um sangue vivo </a:t>
            </a:r>
          </a:p>
          <a:p>
            <a:pPr lvl="0" algn="ctr" eaLnBrk="1" hangingPunct="1">
              <a:lnSpc>
                <a:spcPct val="150000"/>
              </a:lnSpc>
              <a:defRPr/>
            </a:pPr>
            <a:r>
              <a:rPr lang="pt-BR" altLang="pt-BR" sz="1200" dirty="0">
                <a:solidFill>
                  <a:srgbClr val="000000"/>
                </a:solidFill>
              </a:rPr>
              <a:t>                                                                                                                               (Trecho do poema, </a:t>
            </a:r>
            <a:r>
              <a:rPr lang="pt-BR" sz="1200" dirty="0">
                <a:solidFill>
                  <a:srgbClr val="000000"/>
                </a:solidFill>
              </a:rPr>
              <a:t>Lésbia – Cruz e Souza)</a:t>
            </a:r>
            <a:endParaRPr lang="pt-BR" altLang="pt-BR" sz="1200" dirty="0">
              <a:solidFill>
                <a:srgbClr val="000000"/>
              </a:solidFill>
            </a:endParaRPr>
          </a:p>
          <a:p>
            <a:pPr lvl="0" eaLnBrk="1" hangingPunct="1">
              <a:defRPr/>
            </a:pPr>
            <a:r>
              <a:rPr lang="pt-BR" altLang="pt-BR" sz="1200" dirty="0">
                <a:solidFill>
                  <a:srgbClr val="000000"/>
                </a:solidFill>
              </a:rPr>
              <a:t>*Cróton - arbusto ornamental</a:t>
            </a:r>
            <a:br>
              <a:rPr lang="pt-BR" altLang="pt-BR" sz="1200" dirty="0">
                <a:solidFill>
                  <a:srgbClr val="000000"/>
                </a:solidFill>
              </a:rPr>
            </a:b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pt-BR" altLang="pt-BR"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Tinhorão</a:t>
            </a: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erva ornamental</a:t>
            </a:r>
            <a:b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pt-BR" altLang="pt-BR" sz="1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Báquica</a:t>
            </a: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relativo a Baco, deus grego do vinho e da dissipação</a:t>
            </a:r>
            <a:b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 name="Imagem 1"/>
          <p:cNvPicPr>
            <a:picLocks noChangeAspect="1"/>
          </p:cNvPicPr>
          <p:nvPr/>
        </p:nvPicPr>
        <p:blipFill>
          <a:blip r:embed="rId2"/>
          <a:stretch>
            <a:fillRect/>
          </a:stretch>
        </p:blipFill>
        <p:spPr>
          <a:xfrm>
            <a:off x="5436096" y="210669"/>
            <a:ext cx="3384376" cy="264538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4" name="Imagem 3"/>
          <p:cNvPicPr>
            <a:picLocks noChangeAspect="1"/>
          </p:cNvPicPr>
          <p:nvPr/>
        </p:nvPicPr>
        <p:blipFill>
          <a:blip r:embed="rId3"/>
          <a:stretch>
            <a:fillRect/>
          </a:stretch>
        </p:blipFill>
        <p:spPr>
          <a:xfrm>
            <a:off x="127898" y="188640"/>
            <a:ext cx="5040560" cy="268829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76871209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a:extLst>
              <a:ext uri="{FF2B5EF4-FFF2-40B4-BE49-F238E27FC236}">
                <a16:creationId xmlns:a16="http://schemas.microsoft.com/office/drawing/2014/main" id="{2457BDBB-80DF-4DD3-BC59-CD8EE711FFC8}"/>
              </a:ext>
            </a:extLst>
          </p:cNvPr>
          <p:cNvSpPr>
            <a:spLocks noChangeArrowheads="1"/>
          </p:cNvSpPr>
          <p:nvPr/>
        </p:nvSpPr>
        <p:spPr bwMode="auto">
          <a:xfrm>
            <a:off x="0" y="0"/>
            <a:ext cx="9144000" cy="126841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6386" name="Text Box 2">
            <a:extLst>
              <a:ext uri="{FF2B5EF4-FFF2-40B4-BE49-F238E27FC236}">
                <a16:creationId xmlns:a16="http://schemas.microsoft.com/office/drawing/2014/main" id="{58856AFF-0299-456D-8CCA-1931949A8B90}"/>
              </a:ext>
            </a:extLst>
          </p:cNvPr>
          <p:cNvSpPr txBox="1">
            <a:spLocks noChangeArrowheads="1"/>
          </p:cNvSpPr>
          <p:nvPr/>
        </p:nvSpPr>
        <p:spPr bwMode="auto">
          <a:xfrm>
            <a:off x="575469" y="405606"/>
            <a:ext cx="7777162" cy="457200"/>
          </a:xfrm>
          <a:prstGeom prst="rect">
            <a:avLst/>
          </a:prstGeom>
          <a:solidFill>
            <a:srgbClr val="FF0066"/>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2400" b="1" i="1" u="none" strike="noStrike" kern="1200" cap="none" spc="0" normalizeH="0" baseline="0" noProof="0" dirty="0">
                <a:ln>
                  <a:noFill/>
                </a:ln>
                <a:solidFill>
                  <a:srgbClr val="FFFFFF"/>
                </a:solidFill>
                <a:effectLst/>
                <a:uLnTx/>
                <a:uFillTx/>
                <a:latin typeface="Arial" panose="020B0604020202020204" pitchFamily="34" charset="0"/>
                <a:ea typeface="+mn-ea"/>
                <a:cs typeface="+mn-cs"/>
              </a:rPr>
              <a:t>"</a:t>
            </a:r>
            <a:r>
              <a:rPr kumimoji="0" lang="pt-BR" altLang="pt-BR" sz="2400" b="1" i="1" u="none" strike="noStrike" kern="1200" cap="none" spc="0" normalizeH="0" baseline="0" noProof="0" dirty="0">
                <a:ln>
                  <a:noFill/>
                </a:ln>
                <a:solidFill>
                  <a:schemeClr val="bg1"/>
                </a:solidFill>
                <a:effectLst/>
                <a:uLnTx/>
                <a:uFillTx/>
                <a:latin typeface="Arial" panose="020B0604020202020204" pitchFamily="34" charset="0"/>
                <a:ea typeface="+mn-ea"/>
                <a:cs typeface="+mn-cs"/>
              </a:rPr>
              <a:t>A música, antes de qualquer coisa."</a:t>
            </a:r>
            <a:r>
              <a:rPr kumimoji="0" lang="pt-BR" altLang="pt-BR"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rPr>
              <a:t> </a:t>
            </a:r>
          </a:p>
        </p:txBody>
      </p:sp>
      <p:sp>
        <p:nvSpPr>
          <p:cNvPr id="16387" name="Text Box 3">
            <a:extLst>
              <a:ext uri="{FF2B5EF4-FFF2-40B4-BE49-F238E27FC236}">
                <a16:creationId xmlns:a16="http://schemas.microsoft.com/office/drawing/2014/main" id="{E1FA5615-4038-4462-BE30-ED9E910FEE13}"/>
              </a:ext>
            </a:extLst>
          </p:cNvPr>
          <p:cNvSpPr txBox="1">
            <a:spLocks noChangeArrowheads="1"/>
          </p:cNvSpPr>
          <p:nvPr/>
        </p:nvSpPr>
        <p:spPr bwMode="auto">
          <a:xfrm>
            <a:off x="107504" y="1502688"/>
            <a:ext cx="8928992"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música </a:t>
            </a:r>
            <a:r>
              <a:rPr kumimoji="0" lang="pt-BR" altLang="pt-BR" sz="18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é obrigatória</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como nesta espécie de receita poética de </a:t>
            </a:r>
            <a:r>
              <a:rPr kumimoji="0" lang="pt-BR" altLang="pt-BR" sz="18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Cruz e Sousa: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Derrama luz e cânticos e poemas</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No verso e torna-o musical e doce </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Como se o coração, nessas supremas</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Estrofes, puro e diluído fosse.</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Mesmo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 morte</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na obra do simbolista brasileiro, possui uma terrível </a:t>
            </a:r>
            <a:r>
              <a:rPr kumimoji="0" lang="pt-BR" altLang="pt-BR" sz="1800" b="0"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musicalidade:</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música da Morte, a nebulosa,</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Estranha, imensa música sombria,</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Passa a tremer pela minh'alma e fria</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Gela, fica a tremer, maravilhosa...</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3939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ppt_x"/>
                                          </p:val>
                                        </p:tav>
                                        <p:tav tm="100000">
                                          <p:val>
                                            <p:strVal val="#ppt_x"/>
                                          </p:val>
                                        </p:tav>
                                      </p:tavLst>
                                    </p:anim>
                                    <p:anim calcmode="lin" valueType="num">
                                      <p:cBhvr additive="base">
                                        <p:cTn id="8" dur="500" fill="hold"/>
                                        <p:tgtEl>
                                          <p:spTgt spid="1638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387">
                                            <p:txEl>
                                              <p:pRg st="0" end="0"/>
                                            </p:txEl>
                                          </p:spTgt>
                                        </p:tgtEl>
                                        <p:attrNameLst>
                                          <p:attrName>style.visibility</p:attrName>
                                        </p:attrNameLst>
                                      </p:cBhvr>
                                      <p:to>
                                        <p:strVal val="visible"/>
                                      </p:to>
                                    </p:set>
                                    <p:anim calcmode="lin" valueType="num">
                                      <p:cBhvr additive="base">
                                        <p:cTn id="13" dur="500" fill="hold"/>
                                        <p:tgtEl>
                                          <p:spTgt spid="1638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 calcmode="lin" valueType="num">
                                      <p:cBhvr additive="base">
                                        <p:cTn id="17" dur="500" fill="hold"/>
                                        <p:tgtEl>
                                          <p:spTgt spid="1638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63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387">
                                            <p:txEl>
                                              <p:pRg st="3" end="3"/>
                                            </p:txEl>
                                          </p:spTgt>
                                        </p:tgtEl>
                                        <p:attrNameLst>
                                          <p:attrName>style.visibility</p:attrName>
                                        </p:attrNameLst>
                                      </p:cBhvr>
                                      <p:to>
                                        <p:strVal val="visible"/>
                                      </p:to>
                                    </p:set>
                                    <p:anim calcmode="lin" valueType="num">
                                      <p:cBhvr additive="base">
                                        <p:cTn id="23" dur="500" fill="hold"/>
                                        <p:tgtEl>
                                          <p:spTgt spid="16387">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387">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387">
                                            <p:txEl>
                                              <p:pRg st="5" end="5"/>
                                            </p:txEl>
                                          </p:spTgt>
                                        </p:tgtEl>
                                        <p:attrNameLst>
                                          <p:attrName>style.visibility</p:attrName>
                                        </p:attrNameLst>
                                      </p:cBhvr>
                                      <p:to>
                                        <p:strVal val="visible"/>
                                      </p:to>
                                    </p:set>
                                    <p:anim calcmode="lin" valueType="num">
                                      <p:cBhvr additive="base">
                                        <p:cTn id="27" dur="500" fill="hold"/>
                                        <p:tgtEl>
                                          <p:spTgt spid="16387">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3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17410" name="Text Box 2">
            <a:extLst>
              <a:ext uri="{FF2B5EF4-FFF2-40B4-BE49-F238E27FC236}">
                <a16:creationId xmlns:a16="http://schemas.microsoft.com/office/drawing/2014/main" id="{0A816E80-FCF7-435E-B2E9-035728BBD211}"/>
              </a:ext>
            </a:extLst>
          </p:cNvPr>
          <p:cNvSpPr txBox="1">
            <a:spLocks noChangeArrowheads="1"/>
          </p:cNvSpPr>
          <p:nvPr/>
        </p:nvSpPr>
        <p:spPr bwMode="auto">
          <a:xfrm>
            <a:off x="3071584" y="260648"/>
            <a:ext cx="5964912" cy="2677656"/>
          </a:xfrm>
          <a:prstGeom prst="rect">
            <a:avLst/>
          </a:prstGeom>
          <a:solidFill>
            <a:srgbClr val="FFFFFF"/>
          </a:solidFill>
          <a:ln>
            <a:noFill/>
          </a:ln>
          <a:effec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pt-BR" altLang="pt-BR" sz="2400" b="1"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"Nós não estamos no mundo"</a:t>
            </a:r>
            <a:r>
              <a:rPr kumimoji="0" lang="pt-BR" altLang="pt-BR" sz="2400" b="1" i="0"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t>
            </a:r>
          </a:p>
          <a:p>
            <a:pPr marL="0" marR="0" lvl="0" indent="0" algn="l" defTabSz="914400" rtl="0" eaLnBrk="1" fontAlgn="base" latinLnBrk="0" hangingPunct="1">
              <a:lnSpc>
                <a:spcPct val="150000"/>
              </a:lnSpc>
              <a:spcBef>
                <a:spcPct val="50000"/>
              </a:spcBef>
              <a:spcAft>
                <a:spcPct val="0"/>
              </a:spcAft>
              <a:buClrTx/>
              <a:buSzTx/>
              <a:buFontTx/>
              <a:buNone/>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brada </a:t>
            </a:r>
            <a:r>
              <a:rPr kumimoji="0" lang="pt-BR" altLang="pt-BR" sz="1800" b="1"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Rimbaud</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o mundo concreto se esvaiu,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perdeu sua inteligibilidade</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Agora é puro mistério: atrás da ordem aparente das coisas estão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o caos, a névoa</a:t>
            </a:r>
            <a:r>
              <a:rPr kumimoji="0" lang="pt-BR" altLang="pt-BR" sz="1800" b="1" i="0" u="none" strike="noStrike" kern="1200" cap="none" spc="0" normalizeH="0" baseline="0" noProof="0" dirty="0">
                <a:ln>
                  <a:noFill/>
                </a:ln>
                <a:solidFill>
                  <a:srgbClr val="000099"/>
                </a:solidFill>
                <a:effectLst/>
                <a:uLnTx/>
                <a:uFillTx/>
                <a:latin typeface="Arial" panose="020B0604020202020204" pitchFamily="34" charset="0"/>
                <a:ea typeface="+mn-ea"/>
                <a:cs typeface="+mn-cs"/>
              </a:rPr>
              <a:t>, a bruma</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 a neblina, </a:t>
            </a:r>
            <a:r>
              <a:rPr kumimoji="0" lang="pt-BR" altLang="pt-BR" sz="1800" b="1" i="0" u="none" strike="noStrike" kern="1200" cap="none" spc="0" normalizeH="0" baseline="0" noProof="0" dirty="0">
                <a:ln>
                  <a:noFill/>
                </a:ln>
                <a:solidFill>
                  <a:srgbClr val="CC0099"/>
                </a:solidFill>
                <a:effectLst/>
                <a:uLnTx/>
                <a:uFillTx/>
                <a:latin typeface="Arial" panose="020B0604020202020204" pitchFamily="34" charset="0"/>
                <a:ea typeface="+mn-ea"/>
                <a:cs typeface="+mn-cs"/>
              </a:rPr>
              <a:t>o incorpóreo, </a:t>
            </a:r>
            <a:r>
              <a:rPr kumimoji="0" lang="pt-BR" altLang="pt-BR" sz="1800" b="1" i="0" u="none" strike="noStrike" kern="1200" cap="none" spc="0" normalizeH="0" baseline="0" noProof="0" dirty="0">
                <a:ln>
                  <a:noFill/>
                </a:ln>
                <a:solidFill>
                  <a:srgbClr val="006600"/>
                </a:solidFill>
                <a:effectLst/>
                <a:uLnTx/>
                <a:uFillTx/>
                <a:latin typeface="Arial" panose="020B0604020202020204" pitchFamily="34" charset="0"/>
                <a:ea typeface="+mn-ea"/>
                <a:cs typeface="+mn-cs"/>
              </a:rPr>
              <a:t>o fantasmagórico,</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 </a:t>
            </a:r>
            <a:r>
              <a:rPr kumimoji="0" lang="pt-BR" altLang="pt-BR" sz="1800" b="1" i="0" u="none" strike="noStrike" kern="1200" cap="none" spc="0" normalizeH="0" baseline="0" noProof="0" dirty="0">
                <a:ln>
                  <a:noFill/>
                </a:ln>
                <a:solidFill>
                  <a:srgbClr val="006699"/>
                </a:solidFill>
                <a:effectLst/>
                <a:uLnTx/>
                <a:uFillTx/>
                <a:latin typeface="Arial" panose="020B0604020202020204" pitchFamily="34" charset="0"/>
                <a:ea typeface="+mn-ea"/>
                <a:cs typeface="+mn-cs"/>
              </a:rPr>
              <a:t>o estranho, </a:t>
            </a:r>
            <a:r>
              <a:rPr kumimoji="0" lang="pt-BR" altLang="pt-BR" sz="1800" b="1" i="0" u="none" strike="noStrike" kern="1200" cap="none" spc="0" normalizeH="0" baseline="0" noProof="0" dirty="0">
                <a:ln>
                  <a:noFill/>
                </a:ln>
                <a:effectLst/>
                <a:uLnTx/>
                <a:uFillTx/>
                <a:latin typeface="Arial" panose="020B0604020202020204" pitchFamily="34" charset="0"/>
                <a:ea typeface="+mn-ea"/>
                <a:cs typeface="+mn-cs"/>
              </a:rPr>
              <a:t>o inefável</a:t>
            </a:r>
            <a:r>
              <a:rPr kumimoji="0" lang="pt-BR" altLang="pt-BR" sz="1800" b="0" i="0" u="none" strike="noStrike" kern="1200" cap="none" spc="0" normalizeH="0" baseline="0" noProof="0" dirty="0">
                <a:ln>
                  <a:noFill/>
                </a:ln>
                <a:effectLst/>
                <a:uLnTx/>
                <a:uFillTx/>
                <a:latin typeface="Arial" panose="020B0604020202020204" pitchFamily="34" charset="0"/>
                <a:ea typeface="+mn-ea"/>
                <a:cs typeface="+mn-cs"/>
              </a:rPr>
              <a:t>*. </a:t>
            </a:r>
          </a:p>
        </p:txBody>
      </p:sp>
      <p:sp>
        <p:nvSpPr>
          <p:cNvPr id="17411" name="Text Box 3">
            <a:extLst>
              <a:ext uri="{FF2B5EF4-FFF2-40B4-BE49-F238E27FC236}">
                <a16:creationId xmlns:a16="http://schemas.microsoft.com/office/drawing/2014/main" id="{E2A862C6-032C-447F-8EB4-E1DABF5F2B51}"/>
              </a:ext>
            </a:extLst>
          </p:cNvPr>
          <p:cNvSpPr txBox="1">
            <a:spLocks noChangeArrowheads="1"/>
          </p:cNvSpPr>
          <p:nvPr/>
        </p:nvSpPr>
        <p:spPr bwMode="auto">
          <a:xfrm>
            <a:off x="293202" y="3284984"/>
            <a:ext cx="8743294" cy="4057521"/>
          </a:xfrm>
          <a:prstGeom prst="rect">
            <a:avLst/>
          </a:prstGeom>
          <a:solidFill>
            <a:schemeClr val="accent3"/>
          </a:solidFill>
          <a:ln>
            <a:noFill/>
          </a:ln>
          <a:effectLst/>
        </p:spPr>
        <p:txBody>
          <a:bodyPr wrap="square">
            <a:spAutoFit/>
          </a:bodyPr>
          <a:lstStyle/>
          <a:p>
            <a:pPr marL="0" marR="0" lvl="0" indent="0" algn="just" defTabSz="914400" rtl="0" eaLnBrk="1" fontAlgn="base" latinLnBrk="0" hangingPunct="1">
              <a:lnSpc>
                <a:spcPct val="15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Só os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alquimistas do verbo</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podem enxergar além da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obviedade do cotidiano </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deparar-se com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 essência misteriosa da vida</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Cruz e Sousa chega a </a:t>
            </a:r>
            <a:r>
              <a:rPr kumimoji="0" lang="pt-BR" altLang="pt-BR" sz="1800" b="0" i="0" u="none" strike="noStrike" kern="1200" cap="none" spc="0" normalizeH="0" baseline="0" noProof="0" dirty="0">
                <a:ln>
                  <a:noFill/>
                </a:ln>
                <a:solidFill>
                  <a:srgbClr val="002060"/>
                </a:solidFill>
                <a:effectLst/>
                <a:uLnTx/>
                <a:uFillTx/>
                <a:latin typeface="Arial" panose="020B0604020202020204" pitchFamily="34" charset="0"/>
                <a:ea typeface="+mn-ea"/>
                <a:cs typeface="+mn-cs"/>
              </a:rPr>
              <a:t>implorar</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pelo mistério: </a:t>
            </a: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2400" b="1" i="1" u="none" strike="noStrike" kern="1200" cap="none" spc="0" normalizeH="0" baseline="0" noProof="0" dirty="0">
                <a:ln>
                  <a:noFill/>
                </a:ln>
                <a:solidFill>
                  <a:srgbClr val="002060"/>
                </a:solidFill>
                <a:effectLst/>
                <a:uLnTx/>
                <a:uFillTx/>
                <a:latin typeface="Arial" panose="020B0604020202020204" pitchFamily="34" charset="0"/>
                <a:ea typeface="+mn-ea"/>
                <a:cs typeface="+mn-cs"/>
              </a:rPr>
              <a:t>Infinitos, espíritos dispersos,</a:t>
            </a:r>
            <a:br>
              <a:rPr kumimoji="0" lang="pt-BR" altLang="pt-BR" sz="2400" b="1" i="1" u="none" strike="noStrike" kern="1200" cap="none" spc="0" normalizeH="0" baseline="0" noProof="0" dirty="0">
                <a:ln>
                  <a:noFill/>
                </a:ln>
                <a:solidFill>
                  <a:srgbClr val="002060"/>
                </a:solidFill>
                <a:effectLst/>
                <a:uLnTx/>
                <a:uFillTx/>
                <a:latin typeface="Arial" panose="020B0604020202020204" pitchFamily="34" charset="0"/>
                <a:ea typeface="+mn-ea"/>
                <a:cs typeface="+mn-cs"/>
              </a:rPr>
            </a:br>
            <a:r>
              <a:rPr kumimoji="0" lang="pt-BR" altLang="pt-BR" sz="2400" b="1" i="1" u="none" strike="noStrike" kern="1200" cap="none" spc="0" normalizeH="0" baseline="0" noProof="0" dirty="0">
                <a:ln>
                  <a:noFill/>
                </a:ln>
                <a:solidFill>
                  <a:srgbClr val="CC0099"/>
                </a:solidFill>
                <a:effectLst/>
                <a:uLnTx/>
                <a:uFillTx/>
                <a:latin typeface="Arial" panose="020B0604020202020204" pitchFamily="34" charset="0"/>
                <a:ea typeface="+mn-ea"/>
                <a:cs typeface="+mn-cs"/>
              </a:rPr>
              <a:t>Inefável, edênicos*, aéreos,</a:t>
            </a:r>
            <a:br>
              <a:rPr kumimoji="0" lang="pt-BR" altLang="pt-BR" sz="2400" b="1" i="1" u="none" strike="noStrike" kern="1200" cap="none" spc="0" normalizeH="0" baseline="0" noProof="0" dirty="0">
                <a:ln>
                  <a:noFill/>
                </a:ln>
                <a:solidFill>
                  <a:srgbClr val="CC0099"/>
                </a:solidFill>
                <a:effectLst/>
                <a:uLnTx/>
                <a:uFillTx/>
                <a:latin typeface="Arial" panose="020B0604020202020204" pitchFamily="34" charset="0"/>
                <a:ea typeface="+mn-ea"/>
                <a:cs typeface="+mn-cs"/>
              </a:rPr>
            </a:br>
            <a:r>
              <a:rPr kumimoji="0" lang="pt-BR" altLang="pt-BR" sz="2400" b="1" i="1" u="none" strike="noStrike" kern="1200" cap="none" spc="0" normalizeH="0" baseline="0" noProof="0" dirty="0">
                <a:ln>
                  <a:noFill/>
                </a:ln>
                <a:solidFill>
                  <a:srgbClr val="0000CC"/>
                </a:solidFill>
                <a:effectLst/>
                <a:uLnTx/>
                <a:uFillTx/>
                <a:latin typeface="Arial" panose="020B0604020202020204" pitchFamily="34" charset="0"/>
                <a:ea typeface="+mn-ea"/>
                <a:cs typeface="+mn-cs"/>
              </a:rPr>
              <a:t>Fecundai o Mistério destes versos</a:t>
            </a:r>
            <a:br>
              <a:rPr kumimoji="0" lang="pt-BR" altLang="pt-BR" sz="2400" b="1" i="1" u="none" strike="noStrike" kern="1200" cap="none" spc="0" normalizeH="0" baseline="0" noProof="0" dirty="0">
                <a:ln>
                  <a:noFill/>
                </a:ln>
                <a:solidFill>
                  <a:srgbClr val="0000CC"/>
                </a:solidFill>
                <a:effectLst/>
                <a:uLnTx/>
                <a:uFillTx/>
                <a:latin typeface="Arial" panose="020B0604020202020204" pitchFamily="34" charset="0"/>
                <a:ea typeface="+mn-ea"/>
                <a:cs typeface="+mn-cs"/>
              </a:rPr>
            </a:br>
            <a:r>
              <a:rPr kumimoji="0" lang="pt-BR" altLang="pt-BR" sz="2400" b="1" i="1" u="none" strike="noStrike" kern="1200" cap="none" spc="0" normalizeH="0" baseline="0" noProof="0" dirty="0">
                <a:ln>
                  <a:noFill/>
                </a:ln>
                <a:solidFill>
                  <a:srgbClr val="7030A0"/>
                </a:solidFill>
                <a:effectLst/>
                <a:uLnTx/>
                <a:uFillTx/>
                <a:latin typeface="Arial" panose="020B0604020202020204" pitchFamily="34" charset="0"/>
                <a:ea typeface="+mn-ea"/>
                <a:cs typeface="+mn-cs"/>
              </a:rPr>
              <a:t>Com a chama ideal de todos os mistérios.</a:t>
            </a:r>
          </a:p>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pt-BR" altLang="pt-BR" sz="1800" b="1" i="1" u="none" strike="noStrike" kern="1200" cap="none" spc="0" normalizeH="0" baseline="0" noProof="0" dirty="0">
              <a:ln>
                <a:noFill/>
              </a:ln>
              <a:solidFill>
                <a:srgbClr val="7030A0"/>
              </a:solidFill>
              <a:effectLst/>
              <a:uLnTx/>
              <a:uFillTx/>
              <a:latin typeface="Arial" panose="020B0604020202020204" pitchFamily="34" charset="0"/>
              <a:ea typeface="+mn-ea"/>
              <a:cs typeface="+mn-cs"/>
            </a:endParaRPr>
          </a:p>
        </p:txBody>
      </p:sp>
      <p:pic>
        <p:nvPicPr>
          <p:cNvPr id="17413" name="Picture 5" descr="rimbaud">
            <a:extLst>
              <a:ext uri="{FF2B5EF4-FFF2-40B4-BE49-F238E27FC236}">
                <a16:creationId xmlns:a16="http://schemas.microsoft.com/office/drawing/2014/main" id="{0183047C-829D-4876-8217-E03C56616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81539"/>
            <a:ext cx="2176810" cy="2835874"/>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549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 calcmode="lin" valueType="num">
                                      <p:cBhvr additive="base">
                                        <p:cTn id="7" dur="500" fill="hold"/>
                                        <p:tgtEl>
                                          <p:spTgt spid="174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4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410">
                                            <p:txEl>
                                              <p:pRg st="1" end="1"/>
                                            </p:txEl>
                                          </p:spTgt>
                                        </p:tgtEl>
                                        <p:attrNameLst>
                                          <p:attrName>style.visibility</p:attrName>
                                        </p:attrNameLst>
                                      </p:cBhvr>
                                      <p:to>
                                        <p:strVal val="visible"/>
                                      </p:to>
                                    </p:set>
                                    <p:anim calcmode="lin" valueType="num">
                                      <p:cBhvr additive="base">
                                        <p:cTn id="13" dur="500" fill="hold"/>
                                        <p:tgtEl>
                                          <p:spTgt spid="174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4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413"/>
                                        </p:tgtEl>
                                        <p:attrNameLst>
                                          <p:attrName>style.visibility</p:attrName>
                                        </p:attrNameLst>
                                      </p:cBhvr>
                                      <p:to>
                                        <p:strVal val="visible"/>
                                      </p:to>
                                    </p:set>
                                    <p:anim calcmode="lin" valueType="num">
                                      <p:cBhvr additive="base">
                                        <p:cTn id="19" dur="500" fill="hold"/>
                                        <p:tgtEl>
                                          <p:spTgt spid="17413"/>
                                        </p:tgtEl>
                                        <p:attrNameLst>
                                          <p:attrName>ppt_x</p:attrName>
                                        </p:attrNameLst>
                                      </p:cBhvr>
                                      <p:tavLst>
                                        <p:tav tm="0">
                                          <p:val>
                                            <p:strVal val="#ppt_x"/>
                                          </p:val>
                                        </p:tav>
                                        <p:tav tm="100000">
                                          <p:val>
                                            <p:strVal val="#ppt_x"/>
                                          </p:val>
                                        </p:tav>
                                      </p:tavLst>
                                    </p:anim>
                                    <p:anim calcmode="lin" valueType="num">
                                      <p:cBhvr additive="base">
                                        <p:cTn id="20"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411">
                                            <p:txEl>
                                              <p:pRg st="0" end="0"/>
                                            </p:txEl>
                                          </p:spTgt>
                                        </p:tgtEl>
                                        <p:attrNameLst>
                                          <p:attrName>style.visibility</p:attrName>
                                        </p:attrNameLst>
                                      </p:cBhvr>
                                      <p:to>
                                        <p:strVal val="visible"/>
                                      </p:to>
                                    </p:set>
                                    <p:anim calcmode="lin" valueType="num">
                                      <p:cBhvr additive="base">
                                        <p:cTn id="25" dur="500" fill="hold"/>
                                        <p:tgtEl>
                                          <p:spTgt spid="1741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4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7411">
                                            <p:txEl>
                                              <p:pRg st="1" end="1"/>
                                            </p:txEl>
                                          </p:spTgt>
                                        </p:tgtEl>
                                        <p:attrNameLst>
                                          <p:attrName>style.visibility</p:attrName>
                                        </p:attrNameLst>
                                      </p:cBhvr>
                                      <p:to>
                                        <p:strVal val="visible"/>
                                      </p:to>
                                    </p:set>
                                    <p:anim calcmode="lin" valueType="num">
                                      <p:cBhvr additive="base">
                                        <p:cTn id="31" dur="500" fill="hold"/>
                                        <p:tgtEl>
                                          <p:spTgt spid="17411">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4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16632"/>
            <a:ext cx="8712968" cy="603448"/>
          </a:xfrm>
          <a:solidFill>
            <a:schemeClr val="bg1"/>
          </a:solidFill>
        </p:spPr>
        <p:txBody>
          <a:bodyPr anchor="ctr"/>
          <a:lstStyle/>
          <a:p>
            <a:pPr marL="342900" lvl="0" indent="-342900" eaLnBrk="1" hangingPunct="1">
              <a:spcBef>
                <a:spcPct val="20000"/>
              </a:spcBef>
            </a:pPr>
            <a:br>
              <a:rPr lang="pt-BR" altLang="pt-BR" sz="2400" dirty="0"/>
            </a:br>
            <a:br>
              <a:rPr lang="pt-BR" altLang="pt-BR" sz="2400" dirty="0"/>
            </a:br>
            <a:br>
              <a:rPr lang="pt-BR" altLang="pt-BR" sz="2400" dirty="0"/>
            </a:br>
            <a:r>
              <a:rPr lang="pt-BR" altLang="pt-BR" sz="2800" b="1" dirty="0">
                <a:solidFill>
                  <a:srgbClr val="000099"/>
                </a:solidFill>
                <a:highlight>
                  <a:srgbClr val="FFFF00"/>
                </a:highlight>
                <a:ea typeface="+mn-ea"/>
                <a:cs typeface="+mn-cs"/>
              </a:rPr>
              <a:t>A SUBJETIVIDADE SIMBOLISTA</a:t>
            </a:r>
            <a:br>
              <a:rPr lang="pt-BR" altLang="pt-BR" sz="2800" b="1" i="1" dirty="0">
                <a:solidFill>
                  <a:srgbClr val="333399"/>
                </a:solidFill>
                <a:ea typeface="+mn-ea"/>
                <a:cs typeface="+mn-cs"/>
              </a:rPr>
            </a:b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876044"/>
            <a:ext cx="8928992" cy="5790239"/>
          </a:xfrm>
          <a:prstGeom prst="rect">
            <a:avLst/>
          </a:prstGeom>
          <a:solidFill>
            <a:schemeClr val="accent3"/>
          </a:solidFill>
        </p:spPr>
        <p:txBody>
          <a:bodyPr wrap="square">
            <a:spAutoFit/>
          </a:bodyPr>
          <a:lstStyle/>
          <a:p>
            <a:pPr marL="36000" lvl="0" indent="-342900" algn="just" eaLnBrk="1" hangingPunct="1">
              <a:lnSpc>
                <a:spcPct val="150000"/>
              </a:lnSpc>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Explora o </a:t>
            </a:r>
            <a:r>
              <a:rPr lang="pt-BR" altLang="pt-BR" sz="2500" b="1" u="sng" kern="0" dirty="0">
                <a:solidFill>
                  <a:srgbClr val="CC3300"/>
                </a:solidFill>
                <a:latin typeface="Arial Narrow" panose="020B0606020202030204" pitchFamily="34" charset="0"/>
              </a:rPr>
              <a:t>espaço íntimo e intuitivo</a:t>
            </a:r>
            <a:r>
              <a:rPr lang="pt-BR" altLang="pt-BR" sz="2500" b="1" kern="0" dirty="0">
                <a:solidFill>
                  <a:srgbClr val="CC3300"/>
                </a:solidFill>
                <a:latin typeface="Arial Narrow" panose="020B0606020202030204" pitchFamily="34" charset="0"/>
              </a:rPr>
              <a:t> </a:t>
            </a:r>
            <a:r>
              <a:rPr lang="pt-BR" altLang="pt-BR" sz="2500" kern="0" dirty="0">
                <a:solidFill>
                  <a:srgbClr val="000000"/>
                </a:solidFill>
                <a:latin typeface="Arial Narrow" panose="020B0606020202030204" pitchFamily="34" charset="0"/>
              </a:rPr>
              <a:t>do ser humano, ao retomar posturas Românticas com ênfase no</a:t>
            </a:r>
            <a:r>
              <a:rPr lang="pt-BR" altLang="pt-BR" sz="2500" b="1" kern="0" dirty="0">
                <a:solidFill>
                  <a:srgbClr val="000000"/>
                </a:solidFill>
                <a:latin typeface="Arial Narrow" panose="020B0606020202030204" pitchFamily="34" charset="0"/>
              </a:rPr>
              <a:t> </a:t>
            </a:r>
            <a:r>
              <a:rPr lang="pt-BR" altLang="pt-BR" sz="2500" b="1" kern="0" dirty="0">
                <a:solidFill>
                  <a:srgbClr val="CC3300"/>
                </a:solidFill>
                <a:latin typeface="Arial Narrow" panose="020B0606020202030204" pitchFamily="34" charset="0"/>
              </a:rPr>
              <a:t>sonho e no devaneio (fabulação) </a:t>
            </a:r>
            <a:r>
              <a:rPr lang="pt-BR" altLang="pt-BR" sz="2500" kern="0" dirty="0">
                <a:solidFill>
                  <a:srgbClr val="000000"/>
                </a:solidFill>
                <a:latin typeface="Arial Narrow" panose="020B0606020202030204" pitchFamily="34" charset="0"/>
              </a:rPr>
              <a:t>como formas de </a:t>
            </a:r>
            <a:r>
              <a:rPr lang="pt-BR" altLang="pt-BR" sz="2500" b="1" kern="0" dirty="0">
                <a:solidFill>
                  <a:srgbClr val="000099"/>
                </a:solidFill>
                <a:latin typeface="Arial Narrow" panose="020B0606020202030204" pitchFamily="34" charset="0"/>
              </a:rPr>
              <a:t>liberdade existencial</a:t>
            </a:r>
            <a:r>
              <a:rPr lang="pt-BR" altLang="pt-BR" sz="2500" kern="0" dirty="0">
                <a:solidFill>
                  <a:srgbClr val="000000"/>
                </a:solidFill>
                <a:latin typeface="Arial Narrow" panose="020B0606020202030204" pitchFamily="34" charset="0"/>
              </a:rPr>
              <a:t>. </a:t>
            </a:r>
          </a:p>
          <a:p>
            <a:pPr lvl="0" algn="just" eaLnBrk="1" hangingPunct="1">
              <a:lnSpc>
                <a:spcPct val="150000"/>
              </a:lnSpc>
              <a:spcBef>
                <a:spcPts val="0"/>
              </a:spcBef>
            </a:pPr>
            <a:endParaRPr lang="pt-BR" altLang="pt-BR" sz="2500" kern="0" dirty="0">
              <a:solidFill>
                <a:srgbClr val="000000"/>
              </a:solidFill>
              <a:latin typeface="Arial Narrow" panose="020B0606020202030204" pitchFamily="34" charset="0"/>
            </a:endParaRPr>
          </a:p>
          <a:p>
            <a:pPr marL="36000" lvl="0" indent="-342900" algn="just" eaLnBrk="1" hangingPunct="1">
              <a:lnSpc>
                <a:spcPct val="150000"/>
              </a:lnSpc>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Mas repudiam o </a:t>
            </a:r>
            <a:r>
              <a:rPr lang="pt-BR" altLang="pt-BR" sz="2500" b="1" u="sng" kern="0" dirty="0">
                <a:solidFill>
                  <a:srgbClr val="FF0000"/>
                </a:solidFill>
                <a:latin typeface="Arial Narrow" panose="020B0606020202030204" pitchFamily="34" charset="0"/>
              </a:rPr>
              <a:t>tom confessional</a:t>
            </a:r>
            <a:r>
              <a:rPr lang="pt-BR" altLang="pt-BR" sz="2500" kern="0" dirty="0">
                <a:solidFill>
                  <a:srgbClr val="000000"/>
                </a:solidFill>
                <a:latin typeface="Arial Narrow" panose="020B0606020202030204" pitchFamily="34" charset="0"/>
              </a:rPr>
              <a:t> de certos Românticos, que transformam a literatura em verdadeiros </a:t>
            </a:r>
            <a:r>
              <a:rPr lang="pt-BR" altLang="pt-BR" sz="2500" b="1" u="sng" kern="0" dirty="0">
                <a:solidFill>
                  <a:srgbClr val="7030A0"/>
                </a:solidFill>
                <a:latin typeface="Arial Narrow" panose="020B0606020202030204" pitchFamily="34" charset="0"/>
              </a:rPr>
              <a:t>desabafos sentimentais</a:t>
            </a:r>
            <a:r>
              <a:rPr lang="pt-BR" altLang="pt-BR" sz="2500" kern="0" dirty="0">
                <a:solidFill>
                  <a:srgbClr val="000000"/>
                </a:solidFill>
                <a:latin typeface="Arial Narrow" panose="020B0606020202030204" pitchFamily="34" charset="0"/>
              </a:rPr>
              <a:t>.</a:t>
            </a:r>
          </a:p>
          <a:p>
            <a:pPr marL="36000" lvl="0" algn="just" eaLnBrk="1" hangingPunct="1">
              <a:lnSpc>
                <a:spcPct val="150000"/>
              </a:lnSpc>
              <a:spcBef>
                <a:spcPts val="0"/>
              </a:spcBef>
            </a:pPr>
            <a:r>
              <a:rPr lang="pt-BR" altLang="pt-BR" sz="2500" kern="0" dirty="0">
                <a:solidFill>
                  <a:srgbClr val="000000"/>
                </a:solidFill>
                <a:latin typeface="Arial Narrow" panose="020B0606020202030204" pitchFamily="34" charset="0"/>
              </a:rPr>
              <a:t>     </a:t>
            </a:r>
            <a:r>
              <a:rPr lang="pt-BR" altLang="pt-BR" sz="2500" u="sng" kern="0" dirty="0">
                <a:solidFill>
                  <a:srgbClr val="CC0099"/>
                </a:solidFill>
                <a:latin typeface="Arial Narrow" panose="020B0606020202030204" pitchFamily="34" charset="0"/>
              </a:rPr>
              <a:t>A subjetividade simbolista não se confunde com essa atitude</a:t>
            </a:r>
            <a:r>
              <a:rPr lang="pt-BR" altLang="pt-BR" sz="2500" kern="0" dirty="0">
                <a:solidFill>
                  <a:srgbClr val="CC0099"/>
                </a:solidFill>
                <a:latin typeface="Arial Narrow" panose="020B0606020202030204" pitchFamily="34" charset="0"/>
              </a:rPr>
              <a:t>:</a:t>
            </a:r>
          </a:p>
          <a:p>
            <a:pPr marL="36000" lvl="0" algn="just" eaLnBrk="1" hangingPunct="1">
              <a:lnSpc>
                <a:spcPct val="150000"/>
              </a:lnSpc>
              <a:spcBef>
                <a:spcPts val="0"/>
              </a:spcBef>
            </a:pPr>
            <a:endParaRPr lang="pt-BR" altLang="pt-BR" sz="2500" kern="0" dirty="0">
              <a:solidFill>
                <a:srgbClr val="000000"/>
              </a:solidFill>
              <a:latin typeface="Arial Narrow" panose="020B0606020202030204" pitchFamily="34" charset="0"/>
            </a:endParaRPr>
          </a:p>
          <a:p>
            <a:pPr marL="36000" lvl="0" indent="-342900" algn="just" eaLnBrk="1" hangingPunct="1">
              <a:lnSpc>
                <a:spcPct val="150000"/>
              </a:lnSpc>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Valoriza-se agora a </a:t>
            </a:r>
            <a:r>
              <a:rPr lang="pt-BR" altLang="pt-BR" sz="2500" b="1" kern="0" dirty="0">
                <a:solidFill>
                  <a:srgbClr val="000099"/>
                </a:solidFill>
                <a:latin typeface="Arial Narrow" panose="020B0606020202030204" pitchFamily="34" charset="0"/>
              </a:rPr>
              <a:t>capacidade do indivíduo de perceber os dados do universo</a:t>
            </a:r>
            <a:r>
              <a:rPr lang="pt-BR" altLang="pt-BR" sz="2500" b="1" kern="0" dirty="0">
                <a:solidFill>
                  <a:srgbClr val="FF0000"/>
                </a:solidFill>
                <a:latin typeface="Arial Narrow" panose="020B0606020202030204" pitchFamily="34" charset="0"/>
              </a:rPr>
              <a:t> a</a:t>
            </a:r>
            <a:r>
              <a:rPr lang="pt-BR" altLang="pt-BR" sz="2500" kern="0" dirty="0">
                <a:solidFill>
                  <a:srgbClr val="000000"/>
                </a:solidFill>
                <a:latin typeface="Arial Narrow" panose="020B0606020202030204" pitchFamily="34" charset="0"/>
              </a:rPr>
              <a:t> </a:t>
            </a:r>
            <a:r>
              <a:rPr lang="pt-BR" altLang="pt-BR" sz="2500" b="1" kern="0" dirty="0">
                <a:solidFill>
                  <a:srgbClr val="000000"/>
                </a:solidFill>
                <a:highlight>
                  <a:srgbClr val="FFFF00"/>
                </a:highlight>
                <a:latin typeface="Arial Narrow" panose="020B0606020202030204" pitchFamily="34" charset="0"/>
              </a:rPr>
              <a:t>superar os limites </a:t>
            </a:r>
            <a:r>
              <a:rPr lang="pt-BR" altLang="pt-BR" sz="2500" kern="0" dirty="0">
                <a:solidFill>
                  <a:srgbClr val="000000"/>
                </a:solidFill>
                <a:latin typeface="Arial Narrow" panose="020B0606020202030204" pitchFamily="34" charset="0"/>
              </a:rPr>
              <a:t>do mundo </a:t>
            </a:r>
            <a:r>
              <a:rPr lang="pt-BR" altLang="pt-BR" sz="2300" b="1" kern="0" dirty="0">
                <a:solidFill>
                  <a:srgbClr val="CC0099"/>
                </a:solidFill>
                <a:latin typeface="Arial Narrow" panose="020B0606020202030204" pitchFamily="34" charset="0"/>
              </a:rPr>
              <a:t>físico explicável pela ciência</a:t>
            </a:r>
            <a:r>
              <a:rPr lang="pt-BR" altLang="pt-BR" sz="2300" kern="0" dirty="0">
                <a:solidFill>
                  <a:srgbClr val="000000"/>
                </a:solidFill>
                <a:latin typeface="Arial Narrow" panose="020B0606020202030204" pitchFamily="34" charset="0"/>
              </a:rPr>
              <a:t>.</a:t>
            </a:r>
            <a:endParaRPr lang="pt-BR" sz="2300" dirty="0">
              <a:latin typeface="Arial Narrow" panose="020B0606020202030204" pitchFamily="34" charset="0"/>
            </a:endParaRPr>
          </a:p>
        </p:txBody>
      </p:sp>
    </p:spTree>
    <p:extLst>
      <p:ext uri="{BB962C8B-B14F-4D97-AF65-F5344CB8AC3E}">
        <p14:creationId xmlns:p14="http://schemas.microsoft.com/office/powerpoint/2010/main" val="3406371781"/>
      </p:ext>
    </p:extLst>
  </p:cSld>
  <p:clrMapOvr>
    <a:masterClrMapping/>
  </p:clrMapOvr>
  <mc:AlternateContent xmlns:mc="http://schemas.openxmlformats.org/markup-compatibility/2006" xmlns:p14="http://schemas.microsoft.com/office/powerpoint/2010/main">
    <mc:Choice Requires="p14">
      <p:transition spd="slow" p14:dur="575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0066"/>
        </a:solidFill>
        <a:effectLst/>
      </p:bgPr>
    </p:bg>
    <p:spTree>
      <p:nvGrpSpPr>
        <p:cNvPr id="1" name=""/>
        <p:cNvGrpSpPr/>
        <p:nvPr/>
      </p:nvGrpSpPr>
      <p:grpSpPr>
        <a:xfrm>
          <a:off x="0" y="0"/>
          <a:ext cx="0" cy="0"/>
          <a:chOff x="0" y="0"/>
          <a:chExt cx="0" cy="0"/>
        </a:xfrm>
      </p:grpSpPr>
      <p:sp>
        <p:nvSpPr>
          <p:cNvPr id="6146" name="Rectangle 3">
            <a:extLst>
              <a:ext uri="{FF2B5EF4-FFF2-40B4-BE49-F238E27FC236}">
                <a16:creationId xmlns:a16="http://schemas.microsoft.com/office/drawing/2014/main" id="{A3D41AA7-6EFE-4321-8D11-D29FA2A1BC0C}"/>
              </a:ext>
            </a:extLst>
          </p:cNvPr>
          <p:cNvSpPr>
            <a:spLocks noGrp="1" noChangeArrowheads="1"/>
          </p:cNvSpPr>
          <p:nvPr>
            <p:ph type="body" idx="1"/>
          </p:nvPr>
        </p:nvSpPr>
        <p:spPr>
          <a:xfrm>
            <a:off x="179512" y="671294"/>
            <a:ext cx="8784976" cy="6039961"/>
          </a:xfrm>
          <a:solidFill>
            <a:schemeClr val="accent3"/>
          </a:solidFill>
        </p:spPr>
        <p:txBody>
          <a:bodyPr/>
          <a:lstStyle/>
          <a:p>
            <a:pPr algn="just" eaLnBrk="1" hangingPunct="1">
              <a:spcBef>
                <a:spcPts val="0"/>
              </a:spcBef>
              <a:buFont typeface="Wingdings" panose="05000000000000000000" pitchFamily="2" charset="2"/>
              <a:buChar char="v"/>
            </a:pPr>
            <a:r>
              <a:rPr lang="pt-BR" altLang="pt-BR" sz="2400" dirty="0">
                <a:latin typeface="Arial Narrow" panose="020B0606020202030204" pitchFamily="34" charset="0"/>
              </a:rPr>
              <a:t>O Simbolismo </a:t>
            </a:r>
            <a:r>
              <a:rPr lang="pt-BR" altLang="pt-BR" sz="2400" u="sng" dirty="0">
                <a:latin typeface="Arial Narrow" panose="020B0606020202030204" pitchFamily="34" charset="0"/>
              </a:rPr>
              <a:t>nega a crença determinista</a:t>
            </a:r>
            <a:r>
              <a:rPr lang="pt-BR" altLang="pt-BR" sz="2400" dirty="0">
                <a:latin typeface="Arial Narrow" panose="020B0606020202030204" pitchFamily="34" charset="0"/>
              </a:rPr>
              <a:t> de que o ser humano resulta da ação de fatores como </a:t>
            </a:r>
            <a:r>
              <a:rPr lang="pt-BR" altLang="pt-BR" sz="2400" dirty="0">
                <a:highlight>
                  <a:srgbClr val="FFFF00"/>
                </a:highlight>
                <a:latin typeface="Arial Narrow" panose="020B0606020202030204" pitchFamily="34" charset="0"/>
              </a:rPr>
              <a:t>raça, meio e momento histórico</a:t>
            </a:r>
            <a:r>
              <a:rPr lang="pt-BR" altLang="pt-BR" sz="2400" dirty="0">
                <a:latin typeface="Arial Narrow" panose="020B0606020202030204" pitchFamily="34" charset="0"/>
              </a:rPr>
              <a:t>. </a:t>
            </a:r>
          </a:p>
          <a:p>
            <a:pPr marL="0" indent="0" algn="just" eaLnBrk="1" hangingPunct="1">
              <a:spcBef>
                <a:spcPts val="0"/>
              </a:spcBef>
              <a:buNone/>
            </a:pPr>
            <a:endParaRPr lang="pt-BR" altLang="pt-BR" sz="1200" dirty="0">
              <a:latin typeface="Arial Narrow" panose="020B0606020202030204" pitchFamily="34" charset="0"/>
            </a:endParaRPr>
          </a:p>
          <a:p>
            <a:pPr marL="0" indent="0" algn="just" eaLnBrk="1" hangingPunct="1">
              <a:spcBef>
                <a:spcPts val="0"/>
              </a:spcBef>
              <a:buNone/>
            </a:pPr>
            <a:endParaRPr lang="pt-BR" altLang="pt-BR" sz="1200" dirty="0">
              <a:latin typeface="Arial Narrow" panose="020B0606020202030204" pitchFamily="34" charset="0"/>
            </a:endParaRPr>
          </a:p>
          <a:p>
            <a:pPr lvl="0" algn="just" eaLnBrk="1" hangingPunct="1">
              <a:spcBef>
                <a:spcPts val="0"/>
              </a:spcBef>
              <a:buClr>
                <a:srgbClr val="000099"/>
              </a:buClr>
              <a:buFont typeface="Wingdings" panose="05000000000000000000" pitchFamily="2" charset="2"/>
              <a:buChar char="v"/>
            </a:pPr>
            <a:r>
              <a:rPr lang="pt-BR" altLang="pt-BR" sz="2400" dirty="0">
                <a:latin typeface="Arial Narrow" panose="020B0606020202030204" pitchFamily="34" charset="0"/>
              </a:rPr>
              <a:t>Valoriza o que cada ser humano possui de </a:t>
            </a:r>
            <a:r>
              <a:rPr lang="pt-BR" altLang="pt-BR" sz="2400" b="1" dirty="0">
                <a:solidFill>
                  <a:srgbClr val="7030A0"/>
                </a:solidFill>
                <a:latin typeface="Arial Narrow" panose="020B0606020202030204" pitchFamily="34" charset="0"/>
              </a:rPr>
              <a:t>íntimo e pessoal: </a:t>
            </a:r>
            <a:r>
              <a:rPr lang="pt-BR" altLang="pt-BR" sz="2400" dirty="0">
                <a:latin typeface="Arial Narrow" panose="020B0606020202030204" pitchFamily="34" charset="0"/>
              </a:rPr>
              <a:t>garantindo-lhe o direito ao </a:t>
            </a:r>
            <a:r>
              <a:rPr lang="pt-BR" altLang="pt-BR" sz="2400" dirty="0">
                <a:solidFill>
                  <a:srgbClr val="FF0000"/>
                </a:solidFill>
                <a:latin typeface="Arial Narrow" panose="020B0606020202030204" pitchFamily="34" charset="0"/>
              </a:rPr>
              <a:t>exercício de uma personalidade única:</a:t>
            </a:r>
          </a:p>
          <a:p>
            <a:pPr marL="0" lvl="0" indent="0" algn="just" eaLnBrk="1" hangingPunct="1">
              <a:spcBef>
                <a:spcPts val="0"/>
              </a:spcBef>
              <a:buClr>
                <a:srgbClr val="000099"/>
              </a:buClr>
              <a:buNone/>
            </a:pPr>
            <a:endParaRPr lang="pt-BR" altLang="pt-BR" sz="1500" dirty="0">
              <a:solidFill>
                <a:srgbClr val="FF0000"/>
              </a:solidFill>
              <a:latin typeface="Arial Narrow" panose="020B0606020202030204" pitchFamily="34" charset="0"/>
            </a:endParaRPr>
          </a:p>
          <a:p>
            <a:pPr algn="just" eaLnBrk="1" hangingPunct="1">
              <a:lnSpc>
                <a:spcPct val="150000"/>
              </a:lnSpc>
              <a:spcBef>
                <a:spcPts val="0"/>
              </a:spcBef>
              <a:buClr>
                <a:srgbClr val="000099"/>
              </a:buClr>
              <a:buFont typeface="Wingdings" panose="05000000000000000000" pitchFamily="2" charset="2"/>
              <a:buChar char="Ø"/>
            </a:pPr>
            <a:r>
              <a:rPr lang="pt-BR" altLang="pt-BR" sz="2300" dirty="0">
                <a:solidFill>
                  <a:srgbClr val="002060"/>
                </a:solidFill>
                <a:latin typeface="Arial Narrow" panose="020B0606020202030204" pitchFamily="34" charset="0"/>
              </a:rPr>
              <a:t>espiritualidade; </a:t>
            </a:r>
          </a:p>
          <a:p>
            <a:pPr algn="just" eaLnBrk="1" hangingPunct="1">
              <a:lnSpc>
                <a:spcPct val="150000"/>
              </a:lnSpc>
              <a:spcBef>
                <a:spcPts val="0"/>
              </a:spcBef>
              <a:buClr>
                <a:srgbClr val="000099"/>
              </a:buClr>
              <a:buFont typeface="Wingdings" panose="05000000000000000000" pitchFamily="2" charset="2"/>
              <a:buChar char="Ø"/>
            </a:pPr>
            <a:r>
              <a:rPr lang="pt-BR" altLang="pt-BR" sz="2300" b="1" dirty="0">
                <a:latin typeface="Arial Narrow" panose="020B0606020202030204" pitchFamily="34" charset="0"/>
              </a:rPr>
              <a:t>sentimento;</a:t>
            </a:r>
            <a:r>
              <a:rPr lang="pt-BR" altLang="pt-BR" sz="2300" dirty="0">
                <a:latin typeface="Arial Narrow" panose="020B0606020202030204" pitchFamily="34" charset="0"/>
              </a:rPr>
              <a:t> </a:t>
            </a:r>
          </a:p>
          <a:p>
            <a:pPr algn="just" eaLnBrk="1" hangingPunct="1">
              <a:lnSpc>
                <a:spcPct val="150000"/>
              </a:lnSpc>
              <a:spcBef>
                <a:spcPts val="0"/>
              </a:spcBef>
              <a:buClr>
                <a:srgbClr val="000099"/>
              </a:buClr>
              <a:buFont typeface="Wingdings" panose="05000000000000000000" pitchFamily="2" charset="2"/>
              <a:buChar char="Ø"/>
            </a:pPr>
            <a:r>
              <a:rPr lang="pt-BR" altLang="pt-BR" sz="2300" dirty="0">
                <a:solidFill>
                  <a:srgbClr val="002060"/>
                </a:solidFill>
                <a:latin typeface="Arial Narrow" panose="020B0606020202030204" pitchFamily="34" charset="0"/>
              </a:rPr>
              <a:t>intuição;</a:t>
            </a:r>
          </a:p>
          <a:p>
            <a:pPr algn="just" eaLnBrk="1" hangingPunct="1">
              <a:lnSpc>
                <a:spcPct val="150000"/>
              </a:lnSpc>
              <a:spcBef>
                <a:spcPts val="0"/>
              </a:spcBef>
              <a:buClr>
                <a:srgbClr val="000099"/>
              </a:buClr>
              <a:buFont typeface="Wingdings" panose="05000000000000000000" pitchFamily="2" charset="2"/>
              <a:buChar char="Ø"/>
            </a:pPr>
            <a:r>
              <a:rPr lang="pt-BR" altLang="pt-BR" sz="2300" b="1" dirty="0">
                <a:latin typeface="Arial Narrow" panose="020B0606020202030204" pitchFamily="34" charset="0"/>
              </a:rPr>
              <a:t>inteligência;</a:t>
            </a:r>
          </a:p>
          <a:p>
            <a:pPr algn="just" eaLnBrk="1" hangingPunct="1">
              <a:lnSpc>
                <a:spcPct val="150000"/>
              </a:lnSpc>
              <a:spcBef>
                <a:spcPts val="0"/>
              </a:spcBef>
              <a:buClr>
                <a:srgbClr val="000099"/>
              </a:buClr>
              <a:buFont typeface="Wingdings" panose="05000000000000000000" pitchFamily="2" charset="2"/>
              <a:buChar char="Ø"/>
            </a:pPr>
            <a:r>
              <a:rPr lang="pt-BR" altLang="pt-BR" sz="2300" dirty="0">
                <a:solidFill>
                  <a:srgbClr val="002060"/>
                </a:solidFill>
                <a:latin typeface="Arial Narrow" panose="020B0606020202030204" pitchFamily="34" charset="0"/>
              </a:rPr>
              <a:t>sensibilidade;</a:t>
            </a:r>
          </a:p>
          <a:p>
            <a:pPr algn="just" eaLnBrk="1" hangingPunct="1">
              <a:lnSpc>
                <a:spcPct val="150000"/>
              </a:lnSpc>
              <a:spcBef>
                <a:spcPts val="0"/>
              </a:spcBef>
              <a:buClr>
                <a:srgbClr val="000099"/>
              </a:buClr>
              <a:buFont typeface="Wingdings" panose="05000000000000000000" pitchFamily="2" charset="2"/>
              <a:buChar char="Ø"/>
            </a:pPr>
            <a:r>
              <a:rPr lang="pt-BR" altLang="pt-BR" sz="2300" b="1" dirty="0">
                <a:latin typeface="Arial Narrow" panose="020B0606020202030204" pitchFamily="34" charset="0"/>
              </a:rPr>
              <a:t>imaginação; </a:t>
            </a:r>
          </a:p>
          <a:p>
            <a:pPr algn="just" eaLnBrk="1" hangingPunct="1">
              <a:lnSpc>
                <a:spcPct val="150000"/>
              </a:lnSpc>
              <a:spcBef>
                <a:spcPts val="0"/>
              </a:spcBef>
              <a:buClr>
                <a:srgbClr val="000099"/>
              </a:buClr>
              <a:buFont typeface="Wingdings" panose="05000000000000000000" pitchFamily="2" charset="2"/>
              <a:buChar char="Ø"/>
            </a:pPr>
            <a:r>
              <a:rPr lang="pt-BR" altLang="pt-BR" sz="2300" dirty="0">
                <a:solidFill>
                  <a:srgbClr val="002060"/>
                </a:solidFill>
                <a:latin typeface="Arial Narrow" panose="020B0606020202030204" pitchFamily="34" charset="0"/>
              </a:rPr>
              <a:t>subconsciente e inconsciente.</a:t>
            </a:r>
          </a:p>
        </p:txBody>
      </p:sp>
      <p:sp>
        <p:nvSpPr>
          <p:cNvPr id="2" name="CaixaDeTexto 1">
            <a:extLst>
              <a:ext uri="{FF2B5EF4-FFF2-40B4-BE49-F238E27FC236}">
                <a16:creationId xmlns:a16="http://schemas.microsoft.com/office/drawing/2014/main" id="{FBA17D85-9A5B-4709-A5D9-DE85203757A8}"/>
              </a:ext>
            </a:extLst>
          </p:cNvPr>
          <p:cNvSpPr txBox="1"/>
          <p:nvPr/>
        </p:nvSpPr>
        <p:spPr>
          <a:xfrm>
            <a:off x="1259632" y="54292"/>
            <a:ext cx="6984776" cy="584775"/>
          </a:xfrm>
          <a:prstGeom prst="rect">
            <a:avLst/>
          </a:prstGeom>
          <a:noFill/>
        </p:spPr>
        <p:txBody>
          <a:bodyPr wrap="square" rtlCol="0">
            <a:spAutoFit/>
          </a:bodyPr>
          <a:lstStyle/>
          <a:p>
            <a:pPr marL="342900" lvl="0" indent="-342900" algn="ctr" eaLnBrk="1" hangingPunct="1">
              <a:spcBef>
                <a:spcPct val="20000"/>
              </a:spcBef>
            </a:pPr>
            <a:r>
              <a:rPr lang="pt-BR" altLang="pt-BR" sz="3200" b="1" kern="0" dirty="0">
                <a:solidFill>
                  <a:schemeClr val="bg1"/>
                </a:solidFill>
                <a:highlight>
                  <a:srgbClr val="000080"/>
                </a:highlight>
                <a:latin typeface="Arial Narrow" panose="020B0606020202030204" pitchFamily="34" charset="0"/>
              </a:rPr>
              <a:t>Negação do Determinismo</a:t>
            </a:r>
          </a:p>
        </p:txBody>
      </p:sp>
    </p:spTree>
  </p:cSld>
  <p:clrMapOvr>
    <a:masterClrMapping/>
  </p:clrMapOvr>
  <mc:AlternateContent xmlns:mc="http://schemas.openxmlformats.org/markup-compatibility/2006" xmlns:p14="http://schemas.microsoft.com/office/powerpoint/2010/main">
    <mc:Choice Requires="p14">
      <p:transition spd="slow" p14:dur="275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6">
                                            <p:txEl>
                                              <p:pRg st="0" end="0"/>
                                            </p:txEl>
                                          </p:spTgt>
                                        </p:tgtEl>
                                        <p:attrNameLst>
                                          <p:attrName>style.visibility</p:attrName>
                                        </p:attrNameLst>
                                      </p:cBhvr>
                                      <p:to>
                                        <p:strVal val="visible"/>
                                      </p:to>
                                    </p:set>
                                    <p:anim calcmode="lin" valueType="num">
                                      <p:cBhvr additive="base">
                                        <p:cTn id="13" dur="500" fill="hold"/>
                                        <p:tgtEl>
                                          <p:spTgt spid="614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14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46">
                                            <p:txEl>
                                              <p:pRg st="3" end="3"/>
                                            </p:txEl>
                                          </p:spTgt>
                                        </p:tgtEl>
                                        <p:attrNameLst>
                                          <p:attrName>style.visibility</p:attrName>
                                        </p:attrNameLst>
                                      </p:cBhvr>
                                      <p:to>
                                        <p:strVal val="visible"/>
                                      </p:to>
                                    </p:set>
                                    <p:anim calcmode="lin" valueType="num">
                                      <p:cBhvr additive="base">
                                        <p:cTn id="19" dur="500" fill="hold"/>
                                        <p:tgtEl>
                                          <p:spTgt spid="614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14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xEl>
                                              <p:pRg st="5" end="5"/>
                                            </p:txEl>
                                          </p:spTgt>
                                        </p:tgtEl>
                                        <p:attrNameLst>
                                          <p:attrName>style.visibility</p:attrName>
                                        </p:attrNameLst>
                                      </p:cBhvr>
                                      <p:to>
                                        <p:strVal val="visible"/>
                                      </p:to>
                                    </p:set>
                                    <p:anim calcmode="lin" valueType="num">
                                      <p:cBhvr additive="base">
                                        <p:cTn id="25" dur="500" fill="hold"/>
                                        <p:tgtEl>
                                          <p:spTgt spid="614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14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146">
                                            <p:txEl>
                                              <p:pRg st="6" end="6"/>
                                            </p:txEl>
                                          </p:spTgt>
                                        </p:tgtEl>
                                        <p:attrNameLst>
                                          <p:attrName>style.visibility</p:attrName>
                                        </p:attrNameLst>
                                      </p:cBhvr>
                                      <p:to>
                                        <p:strVal val="visible"/>
                                      </p:to>
                                    </p:set>
                                    <p:anim calcmode="lin" valueType="num">
                                      <p:cBhvr additive="base">
                                        <p:cTn id="31" dur="500" fill="hold"/>
                                        <p:tgtEl>
                                          <p:spTgt spid="614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14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146">
                                            <p:txEl>
                                              <p:pRg st="7" end="7"/>
                                            </p:txEl>
                                          </p:spTgt>
                                        </p:tgtEl>
                                        <p:attrNameLst>
                                          <p:attrName>style.visibility</p:attrName>
                                        </p:attrNameLst>
                                      </p:cBhvr>
                                      <p:to>
                                        <p:strVal val="visible"/>
                                      </p:to>
                                    </p:set>
                                    <p:anim calcmode="lin" valueType="num">
                                      <p:cBhvr additive="base">
                                        <p:cTn id="37" dur="500" fill="hold"/>
                                        <p:tgtEl>
                                          <p:spTgt spid="6146">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14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146">
                                            <p:txEl>
                                              <p:pRg st="8" end="8"/>
                                            </p:txEl>
                                          </p:spTgt>
                                        </p:tgtEl>
                                        <p:attrNameLst>
                                          <p:attrName>style.visibility</p:attrName>
                                        </p:attrNameLst>
                                      </p:cBhvr>
                                      <p:to>
                                        <p:strVal val="visible"/>
                                      </p:to>
                                    </p:set>
                                    <p:anim calcmode="lin" valueType="num">
                                      <p:cBhvr additive="base">
                                        <p:cTn id="43" dur="500" fill="hold"/>
                                        <p:tgtEl>
                                          <p:spTgt spid="6146">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14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146">
                                            <p:txEl>
                                              <p:pRg st="9" end="9"/>
                                            </p:txEl>
                                          </p:spTgt>
                                        </p:tgtEl>
                                        <p:attrNameLst>
                                          <p:attrName>style.visibility</p:attrName>
                                        </p:attrNameLst>
                                      </p:cBhvr>
                                      <p:to>
                                        <p:strVal val="visible"/>
                                      </p:to>
                                    </p:set>
                                    <p:anim calcmode="lin" valueType="num">
                                      <p:cBhvr additive="base">
                                        <p:cTn id="49" dur="500" fill="hold"/>
                                        <p:tgtEl>
                                          <p:spTgt spid="6146">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14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146">
                                            <p:txEl>
                                              <p:pRg st="10" end="10"/>
                                            </p:txEl>
                                          </p:spTgt>
                                        </p:tgtEl>
                                        <p:attrNameLst>
                                          <p:attrName>style.visibility</p:attrName>
                                        </p:attrNameLst>
                                      </p:cBhvr>
                                      <p:to>
                                        <p:strVal val="visible"/>
                                      </p:to>
                                    </p:set>
                                    <p:anim calcmode="lin" valueType="num">
                                      <p:cBhvr additive="base">
                                        <p:cTn id="55" dur="500" fill="hold"/>
                                        <p:tgtEl>
                                          <p:spTgt spid="6146">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14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146">
                                            <p:txEl>
                                              <p:pRg st="11" end="11"/>
                                            </p:txEl>
                                          </p:spTgt>
                                        </p:tgtEl>
                                        <p:attrNameLst>
                                          <p:attrName>style.visibility</p:attrName>
                                        </p:attrNameLst>
                                      </p:cBhvr>
                                      <p:to>
                                        <p:strVal val="visible"/>
                                      </p:to>
                                    </p:set>
                                    <p:anim calcmode="lin" valueType="num">
                                      <p:cBhvr additive="base">
                                        <p:cTn id="61" dur="500" fill="hold"/>
                                        <p:tgtEl>
                                          <p:spTgt spid="6146">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146">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useBgFill="1">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0689"/>
            <a:ext cx="8712968" cy="603448"/>
          </a:xfrm>
        </p:spPr>
        <p:txBody>
          <a:bodyPr anchor="ctr"/>
          <a:lstStyle/>
          <a:p>
            <a:pPr marL="342900" lvl="0" indent="-342900" eaLnBrk="1" hangingPunct="1">
              <a:spcBef>
                <a:spcPct val="20000"/>
              </a:spcBef>
            </a:pPr>
            <a:br>
              <a:rPr lang="pt-BR" altLang="pt-BR" sz="2400" dirty="0"/>
            </a:br>
            <a:br>
              <a:rPr lang="pt-BR" altLang="pt-BR" sz="2400" dirty="0"/>
            </a:br>
            <a:br>
              <a:rPr lang="pt-BR" altLang="pt-BR" sz="2400" dirty="0"/>
            </a:br>
            <a:br>
              <a:rPr lang="pt-BR" altLang="pt-BR" sz="2400" dirty="0"/>
            </a:br>
            <a:r>
              <a:rPr lang="pt-BR" altLang="pt-BR" sz="2800" b="1" dirty="0">
                <a:solidFill>
                  <a:schemeClr val="bg1"/>
                </a:solidFill>
                <a:highlight>
                  <a:srgbClr val="000099"/>
                </a:highlight>
                <a:ea typeface="+mn-ea"/>
                <a:cs typeface="+mn-cs"/>
              </a:rPr>
              <a:t>A “TORRE DE MARFIM”</a:t>
            </a:r>
            <a:br>
              <a:rPr lang="pt-BR" altLang="pt-BR" sz="2800" b="1" dirty="0">
                <a:solidFill>
                  <a:schemeClr val="bg1"/>
                </a:solidFill>
                <a:highlight>
                  <a:srgbClr val="000099"/>
                </a:highlight>
                <a:ea typeface="+mn-ea"/>
                <a:cs typeface="+mn-cs"/>
              </a:rPr>
            </a:br>
            <a:br>
              <a:rPr lang="pt-BR" altLang="pt-BR" sz="2800" b="1" i="1" dirty="0">
                <a:solidFill>
                  <a:schemeClr val="bg1"/>
                </a:solidFill>
                <a:highlight>
                  <a:srgbClr val="FF0066"/>
                </a:highlight>
                <a:ea typeface="+mn-ea"/>
                <a:cs typeface="+mn-cs"/>
              </a:rPr>
            </a:b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615214"/>
            <a:ext cx="8928992" cy="5786199"/>
          </a:xfrm>
          <a:prstGeom prst="rect">
            <a:avLst/>
          </a:prstGeom>
          <a:solidFill>
            <a:schemeClr val="accent3"/>
          </a:solidFill>
        </p:spPr>
        <p:txBody>
          <a:bodyPr wrap="square">
            <a:spAutoFit/>
          </a:bodyPr>
          <a:lstStyle/>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O elevado valor do poeta </a:t>
            </a:r>
            <a:r>
              <a:rPr lang="pt-BR" altLang="pt-BR" sz="2500" b="1" kern="0" dirty="0">
                <a:solidFill>
                  <a:srgbClr val="FF0000"/>
                </a:solidFill>
                <a:latin typeface="Arial Narrow" panose="020B0606020202030204" pitchFamily="34" charset="0"/>
              </a:rPr>
              <a:t>à liberdade e ao espaço subjetivo humano </a:t>
            </a:r>
            <a:r>
              <a:rPr lang="pt-BR" altLang="pt-BR" sz="2500" kern="0" dirty="0">
                <a:solidFill>
                  <a:srgbClr val="000000"/>
                </a:solidFill>
                <a:latin typeface="Arial Narrow" panose="020B0606020202030204" pitchFamily="34" charset="0"/>
              </a:rPr>
              <a:t>transforma a </a:t>
            </a:r>
            <a:r>
              <a:rPr lang="pt-BR" altLang="pt-BR" sz="2500" b="1" kern="0" dirty="0">
                <a:solidFill>
                  <a:srgbClr val="0000CC"/>
                </a:solidFill>
                <a:latin typeface="Arial Narrow" panose="020B0606020202030204" pitchFamily="34" charset="0"/>
              </a:rPr>
              <a:t>realidade social </a:t>
            </a:r>
            <a:r>
              <a:rPr lang="pt-BR" altLang="pt-BR" sz="2500" b="1" kern="0" dirty="0">
                <a:solidFill>
                  <a:srgbClr val="CC0099"/>
                </a:solidFill>
                <a:latin typeface="Arial Narrow" panose="020B0606020202030204" pitchFamily="34" charset="0"/>
              </a:rPr>
              <a:t>opressiva</a:t>
            </a:r>
            <a:r>
              <a:rPr lang="pt-BR" altLang="pt-BR" sz="2500" b="1" kern="0" dirty="0">
                <a:solidFill>
                  <a:srgbClr val="0000CC"/>
                </a:solidFill>
                <a:latin typeface="Arial Narrow" panose="020B0606020202030204" pitchFamily="34" charset="0"/>
              </a:rPr>
              <a:t>, </a:t>
            </a:r>
            <a:r>
              <a:rPr lang="pt-BR" altLang="pt-BR" sz="2500" kern="0" dirty="0">
                <a:solidFill>
                  <a:srgbClr val="000000"/>
                </a:solidFill>
                <a:latin typeface="Arial Narrow" panose="020B0606020202030204" pitchFamily="34" charset="0"/>
              </a:rPr>
              <a:t>um </a:t>
            </a:r>
            <a:r>
              <a:rPr lang="pt-BR" altLang="pt-BR" sz="2500" b="1" kern="0" dirty="0">
                <a:solidFill>
                  <a:srgbClr val="FF0066"/>
                </a:solidFill>
                <a:latin typeface="Arial Narrow" panose="020B0606020202030204" pitchFamily="34" charset="0"/>
              </a:rPr>
              <a:t>processo angustiante</a:t>
            </a:r>
            <a:r>
              <a:rPr lang="pt-BR" altLang="pt-BR" sz="2500" kern="0" dirty="0">
                <a:solidFill>
                  <a:srgbClr val="000000"/>
                </a:solidFill>
                <a:latin typeface="Arial Narrow" panose="020B0606020202030204" pitchFamily="34" charset="0"/>
              </a:rPr>
              <a:t> que conduz o poeta a um </a:t>
            </a:r>
            <a:r>
              <a:rPr lang="pt-BR" altLang="pt-BR" sz="2500" b="1" kern="0" dirty="0">
                <a:solidFill>
                  <a:srgbClr val="7030A0"/>
                </a:solidFill>
                <a:latin typeface="Arial Narrow" panose="020B0606020202030204" pitchFamily="34" charset="0"/>
              </a:rPr>
              <a:t>pessimismo</a:t>
            </a:r>
            <a:r>
              <a:rPr lang="pt-BR" altLang="pt-BR" sz="2500" kern="0" dirty="0">
                <a:solidFill>
                  <a:srgbClr val="000000"/>
                </a:solidFill>
                <a:latin typeface="Arial Narrow" panose="020B0606020202030204" pitchFamily="34" charset="0"/>
              </a:rPr>
              <a:t> inevitável sobre a condição humana.</a:t>
            </a:r>
          </a:p>
          <a:p>
            <a:pPr lvl="0" algn="just" eaLnBrk="1" hangingPunct="1">
              <a:lnSpc>
                <a:spcPct val="150000"/>
              </a:lnSpc>
              <a:spcBef>
                <a:spcPts val="0"/>
              </a:spcBef>
            </a:pPr>
            <a:endParaRPr lang="pt-BR" altLang="pt-BR" sz="1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Assim: os simbolistas rejeitam o </a:t>
            </a:r>
            <a:r>
              <a:rPr lang="pt-BR" altLang="pt-BR" sz="2500" b="1" kern="0" dirty="0">
                <a:solidFill>
                  <a:srgbClr val="C00000"/>
                </a:solidFill>
                <a:latin typeface="Arial Narrow" panose="020B0606020202030204" pitchFamily="34" charset="0"/>
              </a:rPr>
              <a:t>mundo social e político</a:t>
            </a:r>
            <a:r>
              <a:rPr lang="pt-BR" altLang="pt-BR" sz="2500" kern="0" dirty="0">
                <a:solidFill>
                  <a:srgbClr val="000000"/>
                </a:solidFill>
                <a:latin typeface="Arial Narrow" panose="020B0606020202030204" pitchFamily="34" charset="0"/>
              </a:rPr>
              <a:t>, e adotam a atitude </a:t>
            </a:r>
            <a:r>
              <a:rPr lang="pt-BR" altLang="pt-BR" sz="2500" b="1" kern="0" dirty="0">
                <a:solidFill>
                  <a:srgbClr val="C00000"/>
                </a:solidFill>
                <a:latin typeface="Arial Narrow" panose="020B0606020202030204" pitchFamily="34" charset="0"/>
              </a:rPr>
              <a:t>aristocratizante, fechada,</a:t>
            </a:r>
            <a:r>
              <a:rPr lang="pt-BR" altLang="pt-BR" sz="2500" kern="0" dirty="0">
                <a:solidFill>
                  <a:srgbClr val="000000"/>
                </a:solidFill>
                <a:latin typeface="Arial Narrow" panose="020B0606020202030204" pitchFamily="34" charset="0"/>
              </a:rPr>
              <a:t> que busca produzir uma literatura compreensível apenas pelos “</a:t>
            </a:r>
            <a:r>
              <a:rPr lang="pt-BR" altLang="pt-BR" sz="2500" b="1" kern="0" dirty="0">
                <a:solidFill>
                  <a:srgbClr val="7030A0"/>
                </a:solidFill>
                <a:latin typeface="Arial Narrow" panose="020B0606020202030204" pitchFamily="34" charset="0"/>
              </a:rPr>
              <a:t>iniciados</a:t>
            </a:r>
            <a:r>
              <a:rPr lang="pt-BR" altLang="pt-BR" sz="2500" kern="0" dirty="0">
                <a:solidFill>
                  <a:srgbClr val="000000"/>
                </a:solidFill>
                <a:latin typeface="Arial Narrow" panose="020B0606020202030204" pitchFamily="34" charset="0"/>
              </a:rPr>
              <a:t>”. </a:t>
            </a:r>
          </a:p>
          <a:p>
            <a:pPr lvl="0" algn="just" eaLnBrk="1" hangingPunct="1">
              <a:lnSpc>
                <a:spcPct val="150000"/>
              </a:lnSpc>
              <a:spcBef>
                <a:spcPts val="0"/>
              </a:spcBef>
            </a:pPr>
            <a:endParaRPr lang="pt-BR" altLang="pt-BR" sz="1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Tal isolamento convenciou afirmar que os poetas simbolistas se fecharam em uma verdadeira “</a:t>
            </a:r>
            <a:r>
              <a:rPr lang="pt-BR" altLang="pt-BR" sz="2500" b="1" kern="0" dirty="0">
                <a:solidFill>
                  <a:srgbClr val="C00000"/>
                </a:solidFill>
                <a:latin typeface="Arial Narrow" panose="020B0606020202030204" pitchFamily="34" charset="0"/>
              </a:rPr>
              <a:t>torre de marfim</a:t>
            </a:r>
            <a:r>
              <a:rPr lang="pt-BR" altLang="pt-BR" sz="2500" kern="0" dirty="0">
                <a:solidFill>
                  <a:srgbClr val="000000"/>
                </a:solidFill>
                <a:latin typeface="Arial Narrow" panose="020B0606020202030204" pitchFamily="34" charset="0"/>
              </a:rPr>
              <a:t>”, ao dedicar à </a:t>
            </a:r>
            <a:r>
              <a:rPr lang="pt-BR" altLang="pt-BR" sz="2500" b="1" kern="0" dirty="0">
                <a:solidFill>
                  <a:srgbClr val="0000CC"/>
                </a:solidFill>
                <a:latin typeface="Arial Narrow" panose="020B0606020202030204" pitchFamily="34" charset="0"/>
              </a:rPr>
              <a:t>pesquisa de espaços íntimos,</a:t>
            </a:r>
            <a:r>
              <a:rPr lang="pt-BR" altLang="pt-BR" sz="2500" kern="0" dirty="0">
                <a:solidFill>
                  <a:srgbClr val="000000"/>
                </a:solidFill>
                <a:latin typeface="Arial Narrow" panose="020B0606020202030204" pitchFamily="34" charset="0"/>
              </a:rPr>
              <a:t> cada vez mais profundos e distanciados da </a:t>
            </a:r>
            <a:r>
              <a:rPr lang="pt-BR" altLang="pt-BR" sz="2500" b="1" kern="0" dirty="0">
                <a:solidFill>
                  <a:srgbClr val="C00000"/>
                </a:solidFill>
                <a:latin typeface="Arial Narrow" panose="020B0606020202030204" pitchFamily="34" charset="0"/>
              </a:rPr>
              <a:t>realidade social</a:t>
            </a:r>
            <a:r>
              <a:rPr lang="pt-BR" altLang="pt-BR" sz="2500" kern="0" dirty="0">
                <a:solidFill>
                  <a:srgbClr val="000000"/>
                </a:solidFill>
                <a:latin typeface="Arial Narrow" panose="020B0606020202030204" pitchFamily="34" charset="0"/>
              </a:rPr>
              <a:t>. </a:t>
            </a:r>
          </a:p>
          <a:p>
            <a:pPr lvl="0" algn="just" eaLnBrk="1" hangingPunct="1">
              <a:spcBef>
                <a:spcPts val="0"/>
              </a:spcBef>
            </a:pPr>
            <a:endParaRPr lang="pt-BR" altLang="pt-BR" sz="2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b="1" kern="0" dirty="0">
                <a:solidFill>
                  <a:srgbClr val="C00000"/>
                </a:solidFill>
                <a:latin typeface="Arial Narrow" panose="020B0606020202030204" pitchFamily="34" charset="0"/>
              </a:rPr>
              <a:t>Nefelibatas</a:t>
            </a:r>
            <a:r>
              <a:rPr lang="pt-BR" altLang="pt-BR" sz="2500" kern="0" dirty="0">
                <a:solidFill>
                  <a:srgbClr val="000000"/>
                </a:solidFill>
                <a:latin typeface="Arial Narrow" panose="020B0606020202030204" pitchFamily="34" charset="0"/>
              </a:rPr>
              <a:t> – palavra grega que significa “</a:t>
            </a:r>
            <a:r>
              <a:rPr lang="pt-BR" altLang="pt-BR" sz="2500" b="1" kern="0" dirty="0">
                <a:solidFill>
                  <a:srgbClr val="CC0099"/>
                </a:solidFill>
                <a:latin typeface="Arial Narrow" panose="020B0606020202030204" pitchFamily="34" charset="0"/>
              </a:rPr>
              <a:t>habitantes das nuvens</a:t>
            </a:r>
            <a:r>
              <a:rPr lang="pt-BR" altLang="pt-BR" sz="2500" kern="0" dirty="0">
                <a:solidFill>
                  <a:srgbClr val="000000"/>
                </a:solidFill>
                <a:latin typeface="Arial Narrow" panose="020B0606020202030204" pitchFamily="34" charset="0"/>
              </a:rPr>
              <a:t>” – Termo que os caracterizou.</a:t>
            </a:r>
            <a:endParaRPr lang="pt-BR" sz="2300" dirty="0">
              <a:latin typeface="Arial Narrow" panose="020B0606020202030204" pitchFamily="34" charset="0"/>
            </a:endParaRPr>
          </a:p>
        </p:txBody>
      </p:sp>
    </p:spTree>
    <p:extLst>
      <p:ext uri="{BB962C8B-B14F-4D97-AF65-F5344CB8AC3E}">
        <p14:creationId xmlns:p14="http://schemas.microsoft.com/office/powerpoint/2010/main" val="2234323579"/>
      </p:ext>
    </p:extLst>
  </p:cSld>
  <p:clrMapOvr>
    <a:masterClrMapping/>
  </p:clrMapOvr>
  <mc:AlternateContent xmlns:mc="http://schemas.openxmlformats.org/markup-compatibility/2006" xmlns:p14="http://schemas.microsoft.com/office/powerpoint/2010/main">
    <mc:Choice Requires="p14">
      <p:transition spd="slow" p14:dur="2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a:extLst>
              <a:ext uri="{FF2B5EF4-FFF2-40B4-BE49-F238E27FC236}">
                <a16:creationId xmlns:a16="http://schemas.microsoft.com/office/drawing/2014/main" id="{1EED720E-47C8-45F4-8214-71614DDBF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21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750">
        <p14:ferris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88640"/>
            <a:ext cx="8712968" cy="792088"/>
          </a:xfrm>
          <a:solidFill>
            <a:srgbClr val="FF00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marL="342900" lvl="0" indent="-342900" eaLnBrk="1" hangingPunct="1">
              <a:spcBef>
                <a:spcPct val="20000"/>
              </a:spcBef>
            </a:pPr>
            <a:br>
              <a:rPr lang="pt-BR" altLang="pt-BR" sz="2400" dirty="0"/>
            </a:br>
            <a:br>
              <a:rPr lang="pt-BR" altLang="pt-BR" sz="2400" dirty="0"/>
            </a:br>
            <a:br>
              <a:rPr lang="pt-BR" altLang="pt-BR" sz="2400" dirty="0"/>
            </a:br>
            <a:r>
              <a:rPr lang="pt-BR" altLang="pt-BR" sz="2800" b="1" dirty="0">
                <a:solidFill>
                  <a:schemeClr val="bg1"/>
                </a:solidFill>
                <a:highlight>
                  <a:srgbClr val="000099"/>
                </a:highlight>
                <a:ea typeface="+mn-ea"/>
                <a:cs typeface="+mn-cs"/>
              </a:rPr>
              <a:t>TRANSCEDÊNCIA </a:t>
            </a:r>
            <a:br>
              <a:rPr lang="pt-BR" altLang="pt-BR" sz="2800" b="1" i="1" dirty="0">
                <a:solidFill>
                  <a:schemeClr val="bg1"/>
                </a:solidFill>
                <a:highlight>
                  <a:srgbClr val="FF0066"/>
                </a:highlight>
                <a:ea typeface="+mn-ea"/>
                <a:cs typeface="+mn-cs"/>
              </a:rPr>
            </a:b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1124744"/>
            <a:ext cx="8928992" cy="3362459"/>
          </a:xfrm>
          <a:prstGeom prst="rect">
            <a:avLst/>
          </a:prstGeom>
          <a:solidFill>
            <a:schemeClr val="accent3"/>
          </a:solidFill>
        </p:spPr>
        <p:txBody>
          <a:bodyPr wrap="square">
            <a:spAutoFit/>
          </a:bodyPr>
          <a:lstStyle/>
          <a:p>
            <a:pPr marL="36000" lvl="0" indent="-342900" algn="just" eaLnBrk="1" hangingPunct="1">
              <a:lnSpc>
                <a:spcPct val="150000"/>
              </a:lnSpc>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A </a:t>
            </a:r>
            <a:r>
              <a:rPr lang="pt-BR" altLang="pt-BR" sz="2500" b="1" kern="0" dirty="0">
                <a:solidFill>
                  <a:srgbClr val="CC3300"/>
                </a:solidFill>
                <a:latin typeface="Arial Narrow" panose="020B0606020202030204" pitchFamily="34" charset="0"/>
              </a:rPr>
              <a:t>ciência</a:t>
            </a:r>
            <a:r>
              <a:rPr lang="pt-BR" altLang="pt-BR" sz="2500" kern="0" dirty="0">
                <a:solidFill>
                  <a:srgbClr val="000000"/>
                </a:solidFill>
                <a:latin typeface="Arial Narrow" panose="020B0606020202030204" pitchFamily="34" charset="0"/>
              </a:rPr>
              <a:t> e a </a:t>
            </a:r>
            <a:r>
              <a:rPr lang="pt-BR" altLang="pt-BR" sz="2500" b="1" kern="0" dirty="0">
                <a:solidFill>
                  <a:srgbClr val="CC3300"/>
                </a:solidFill>
                <a:latin typeface="Arial Narrow" panose="020B0606020202030204" pitchFamily="34" charset="0"/>
              </a:rPr>
              <a:t>técnica,</a:t>
            </a:r>
            <a:r>
              <a:rPr lang="pt-BR" altLang="pt-BR" sz="2500" kern="0" dirty="0">
                <a:solidFill>
                  <a:srgbClr val="000000"/>
                </a:solidFill>
                <a:latin typeface="Arial Narrow" panose="020B0606020202030204" pitchFamily="34" charset="0"/>
              </a:rPr>
              <a:t> identificadas com o mundo burguês industrial, em que, apesar do </a:t>
            </a:r>
            <a:r>
              <a:rPr lang="pt-BR" altLang="pt-BR" sz="2500" b="1" kern="0" dirty="0">
                <a:solidFill>
                  <a:srgbClr val="7030A0"/>
                </a:solidFill>
                <a:latin typeface="Arial Narrow" panose="020B0606020202030204" pitchFamily="34" charset="0"/>
              </a:rPr>
              <a:t>aparente progresso</a:t>
            </a:r>
            <a:r>
              <a:rPr lang="pt-BR" altLang="pt-BR" sz="2500" kern="0" dirty="0">
                <a:solidFill>
                  <a:srgbClr val="000000"/>
                </a:solidFill>
                <a:latin typeface="Arial Narrow" panose="020B0606020202030204" pitchFamily="34" charset="0"/>
              </a:rPr>
              <a:t>, não se resolveram problemas como a miséria e a marginalização. </a:t>
            </a:r>
          </a:p>
          <a:p>
            <a:pPr marL="36000" lvl="0" indent="-342900" algn="just" eaLnBrk="1" hangingPunct="1">
              <a:spcBef>
                <a:spcPts val="0"/>
              </a:spcBef>
              <a:buFont typeface="Wingdings" panose="05000000000000000000" pitchFamily="2" charset="2"/>
              <a:buChar char="v"/>
            </a:pPr>
            <a:endParaRPr lang="pt-BR" altLang="pt-BR" sz="2500" kern="0" dirty="0">
              <a:solidFill>
                <a:srgbClr val="000000"/>
              </a:solidFill>
              <a:latin typeface="Arial Narrow" panose="020B0606020202030204" pitchFamily="34" charset="0"/>
            </a:endParaRPr>
          </a:p>
          <a:p>
            <a:pPr marL="36000" lvl="0" indent="-342900" algn="just" eaLnBrk="1" hangingPunct="1">
              <a:lnSpc>
                <a:spcPct val="150000"/>
              </a:lnSpc>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O </a:t>
            </a:r>
            <a:r>
              <a:rPr lang="pt-BR" altLang="pt-BR" sz="2500" b="1" kern="0" dirty="0">
                <a:solidFill>
                  <a:srgbClr val="FF0066"/>
                </a:solidFill>
                <a:latin typeface="Arial Narrow" panose="020B0606020202030204" pitchFamily="34" charset="0"/>
              </a:rPr>
              <a:t>desencanto com essa realidade </a:t>
            </a:r>
            <a:r>
              <a:rPr lang="pt-BR" altLang="pt-BR" sz="2500" kern="0" dirty="0">
                <a:solidFill>
                  <a:srgbClr val="000000"/>
                </a:solidFill>
                <a:latin typeface="Arial Narrow" panose="020B0606020202030204" pitchFamily="34" charset="0"/>
              </a:rPr>
              <a:t>conduz o poeta a revalorizar posturas </a:t>
            </a:r>
            <a:r>
              <a:rPr lang="pt-BR" altLang="pt-BR" sz="2500" b="1" u="sng" kern="0" dirty="0">
                <a:solidFill>
                  <a:srgbClr val="002060"/>
                </a:solidFill>
                <a:latin typeface="Arial Narrow" panose="020B0606020202030204" pitchFamily="34" charset="0"/>
              </a:rPr>
              <a:t>espirituais e transcendentes</a:t>
            </a:r>
            <a:r>
              <a:rPr lang="pt-BR" altLang="pt-BR" sz="2500" kern="0" dirty="0">
                <a:solidFill>
                  <a:srgbClr val="000000"/>
                </a:solidFill>
                <a:latin typeface="Arial Narrow" panose="020B0606020202030204" pitchFamily="34" charset="0"/>
              </a:rPr>
              <a:t>, com isso:</a:t>
            </a:r>
            <a:endParaRPr lang="pt-BR" sz="2300" dirty="0">
              <a:latin typeface="Arial Narrow" panose="020B0606020202030204" pitchFamily="34" charset="0"/>
            </a:endParaRPr>
          </a:p>
        </p:txBody>
      </p:sp>
      <p:sp>
        <p:nvSpPr>
          <p:cNvPr id="2" name="CaixaDeTexto 1">
            <a:extLst>
              <a:ext uri="{FF2B5EF4-FFF2-40B4-BE49-F238E27FC236}">
                <a16:creationId xmlns:a16="http://schemas.microsoft.com/office/drawing/2014/main" id="{C2F86C45-1303-48CB-A8AA-C34716B45714}"/>
              </a:ext>
            </a:extLst>
          </p:cNvPr>
          <p:cNvSpPr txBox="1"/>
          <p:nvPr/>
        </p:nvSpPr>
        <p:spPr>
          <a:xfrm>
            <a:off x="107504" y="4653136"/>
            <a:ext cx="8928992" cy="1962076"/>
          </a:xfrm>
          <a:prstGeom prst="rect">
            <a:avLst/>
          </a:prstGeom>
          <a:solidFill>
            <a:srgbClr val="000066"/>
          </a:solidFill>
        </p:spPr>
        <p:txBody>
          <a:bodyPr wrap="square" rtlCol="0">
            <a:spAutoFit/>
          </a:bodyPr>
          <a:lstStyle/>
          <a:p>
            <a:pPr marL="342900" lvl="0" indent="-342900" algn="just" eaLnBrk="1" hangingPunct="1">
              <a:lnSpc>
                <a:spcPct val="150000"/>
              </a:lnSpc>
              <a:spcBef>
                <a:spcPts val="0"/>
              </a:spcBef>
              <a:buFont typeface="Wingdings" panose="05000000000000000000" pitchFamily="2" charset="2"/>
              <a:buChar char="Ø"/>
            </a:pPr>
            <a:r>
              <a:rPr lang="pt-BR" altLang="pt-BR" sz="2700" kern="0" dirty="0">
                <a:solidFill>
                  <a:schemeClr val="bg1"/>
                </a:solidFill>
                <a:latin typeface="Arial Narrow" panose="020B0606020202030204" pitchFamily="34" charset="0"/>
              </a:rPr>
              <a:t>A poesia </a:t>
            </a:r>
            <a:r>
              <a:rPr lang="pt-BR" altLang="pt-BR" sz="2700" u="sng" kern="0" dirty="0">
                <a:solidFill>
                  <a:srgbClr val="000099"/>
                </a:solidFill>
                <a:highlight>
                  <a:srgbClr val="FFFF00"/>
                </a:highlight>
                <a:latin typeface="Arial Narrow" panose="020B0606020202030204" pitchFamily="34" charset="0"/>
              </a:rPr>
              <a:t>tentar traduzir</a:t>
            </a:r>
            <a:r>
              <a:rPr lang="pt-BR" altLang="pt-BR" sz="2700" kern="0" dirty="0">
                <a:solidFill>
                  <a:srgbClr val="000099"/>
                </a:solidFill>
                <a:latin typeface="Arial Narrow" panose="020B0606020202030204" pitchFamily="34" charset="0"/>
              </a:rPr>
              <a:t> </a:t>
            </a:r>
            <a:r>
              <a:rPr lang="pt-BR" altLang="pt-BR" sz="2700" b="1" kern="0" dirty="0">
                <a:solidFill>
                  <a:schemeClr val="bg1"/>
                </a:solidFill>
                <a:latin typeface="Arial Narrow" panose="020B0606020202030204" pitchFamily="34" charset="0"/>
              </a:rPr>
              <a:t>verbalmente</a:t>
            </a:r>
            <a:r>
              <a:rPr lang="pt-BR" altLang="pt-BR" sz="2700" kern="0" dirty="0">
                <a:solidFill>
                  <a:schemeClr val="bg1"/>
                </a:solidFill>
                <a:latin typeface="Arial Narrow" panose="020B0606020202030204" pitchFamily="34" charset="0"/>
              </a:rPr>
              <a:t> as </a:t>
            </a:r>
            <a:r>
              <a:rPr lang="pt-BR" altLang="pt-BR" sz="2700" b="1" kern="0" dirty="0">
                <a:solidFill>
                  <a:srgbClr val="002060"/>
                </a:solidFill>
                <a:highlight>
                  <a:srgbClr val="FFFF00"/>
                </a:highlight>
                <a:latin typeface="Arial Narrow" panose="020B0606020202030204" pitchFamily="34" charset="0"/>
              </a:rPr>
              <a:t>indefiníveis sensações</a:t>
            </a:r>
            <a:r>
              <a:rPr lang="pt-BR" altLang="pt-BR" sz="2700" b="1" kern="0" dirty="0">
                <a:solidFill>
                  <a:srgbClr val="002060"/>
                </a:solidFill>
                <a:latin typeface="Arial Narrow" panose="020B0606020202030204" pitchFamily="34" charset="0"/>
              </a:rPr>
              <a:t>  </a:t>
            </a:r>
            <a:r>
              <a:rPr lang="pt-BR" altLang="pt-BR" sz="2700" kern="0" dirty="0">
                <a:solidFill>
                  <a:schemeClr val="bg1"/>
                </a:solidFill>
                <a:latin typeface="Arial Narrow" panose="020B0606020202030204" pitchFamily="34" charset="0"/>
              </a:rPr>
              <a:t>experimentadas pela </a:t>
            </a:r>
            <a:r>
              <a:rPr lang="pt-BR" altLang="pt-BR" sz="2700" u="sng" kern="0" dirty="0">
                <a:solidFill>
                  <a:schemeClr val="bg1"/>
                </a:solidFill>
                <a:highlight>
                  <a:srgbClr val="006600"/>
                </a:highlight>
                <a:latin typeface="Arial Narrow" panose="020B0606020202030204" pitchFamily="34" charset="0"/>
              </a:rPr>
              <a:t>investigação profunda da própria intimidade</a:t>
            </a:r>
            <a:r>
              <a:rPr lang="pt-BR" altLang="pt-BR" sz="2700" kern="0" dirty="0">
                <a:solidFill>
                  <a:schemeClr val="bg1"/>
                </a:solidFill>
                <a:latin typeface="Arial Narrow" panose="020B0606020202030204" pitchFamily="34" charset="0"/>
              </a:rPr>
              <a:t> ou das </a:t>
            </a:r>
            <a:r>
              <a:rPr lang="pt-BR" altLang="pt-BR" sz="2700" b="1" kern="0" dirty="0">
                <a:solidFill>
                  <a:schemeClr val="bg1"/>
                </a:solidFill>
                <a:highlight>
                  <a:srgbClr val="FF0066"/>
                </a:highlight>
                <a:latin typeface="Arial Narrow" panose="020B0606020202030204" pitchFamily="34" charset="0"/>
              </a:rPr>
              <a:t>relações entre essa intimidade </a:t>
            </a:r>
            <a:r>
              <a:rPr lang="pt-BR" altLang="pt-BR" sz="2700" kern="0" dirty="0">
                <a:solidFill>
                  <a:schemeClr val="bg1"/>
                </a:solidFill>
                <a:latin typeface="Arial Narrow" panose="020B0606020202030204" pitchFamily="34" charset="0"/>
              </a:rPr>
              <a:t>e o </a:t>
            </a:r>
            <a:r>
              <a:rPr lang="pt-BR" altLang="pt-BR" sz="2700" b="1" kern="0" dirty="0">
                <a:solidFill>
                  <a:schemeClr val="bg1"/>
                </a:solidFill>
                <a:highlight>
                  <a:srgbClr val="FF0066"/>
                </a:highlight>
                <a:latin typeface="Arial Narrow" panose="020B0606020202030204" pitchFamily="34" charset="0"/>
              </a:rPr>
              <a:t>mundo interior</a:t>
            </a:r>
            <a:r>
              <a:rPr lang="pt-BR" altLang="pt-BR" sz="2700" kern="0" dirty="0">
                <a:solidFill>
                  <a:schemeClr val="bg1"/>
                </a:solidFill>
                <a:latin typeface="Arial Narrow" panose="020B0606020202030204" pitchFamily="34" charset="0"/>
              </a:rPr>
              <a:t>.</a:t>
            </a:r>
          </a:p>
        </p:txBody>
      </p:sp>
    </p:spTree>
    <p:extLst>
      <p:ext uri="{BB962C8B-B14F-4D97-AF65-F5344CB8AC3E}">
        <p14:creationId xmlns:p14="http://schemas.microsoft.com/office/powerpoint/2010/main" val="3203375080"/>
      </p:ext>
    </p:extLst>
  </p:cSld>
  <p:clrMapOvr>
    <a:masterClrMapping/>
  </p:clrMapOvr>
  <mc:AlternateContent xmlns:mc="http://schemas.openxmlformats.org/markup-compatibility/2006" xmlns:p14="http://schemas.microsoft.com/office/powerpoint/2010/main">
    <mc:Choice Requires="p14">
      <p:transition spd="slow" p14:dur="325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 calcmode="lin" valueType="num">
                                      <p:cBhvr additive="base">
                                        <p:cTn id="25"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useBgFill="1">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0689"/>
            <a:ext cx="8712968" cy="603448"/>
          </a:xfrm>
        </p:spPr>
        <p:txBody>
          <a:bodyPr anchor="ctr"/>
          <a:lstStyle/>
          <a:p>
            <a:pPr marL="342900" lvl="0" indent="-342900" eaLnBrk="1" hangingPunct="1">
              <a:spcBef>
                <a:spcPct val="20000"/>
              </a:spcBef>
            </a:pPr>
            <a:br>
              <a:rPr lang="pt-BR" altLang="pt-BR" sz="2400" dirty="0"/>
            </a:br>
            <a:br>
              <a:rPr lang="pt-BR" altLang="pt-BR" sz="2400" dirty="0"/>
            </a:br>
            <a:br>
              <a:rPr lang="pt-BR" altLang="pt-BR" sz="2400" dirty="0"/>
            </a:br>
            <a:br>
              <a:rPr lang="pt-BR" altLang="pt-BR" sz="2400" dirty="0"/>
            </a:br>
            <a:r>
              <a:rPr lang="pt-BR" altLang="pt-BR" sz="4000" b="1" dirty="0">
                <a:solidFill>
                  <a:schemeClr val="bg1"/>
                </a:solidFill>
                <a:highlight>
                  <a:srgbClr val="000099"/>
                </a:highlight>
                <a:ea typeface="+mn-ea"/>
                <a:cs typeface="+mn-cs"/>
              </a:rPr>
              <a:t>EM SÍNTESE</a:t>
            </a:r>
            <a:br>
              <a:rPr lang="pt-BR" altLang="pt-BR" sz="2800" b="1" dirty="0">
                <a:solidFill>
                  <a:schemeClr val="bg1"/>
                </a:solidFill>
                <a:highlight>
                  <a:srgbClr val="000099"/>
                </a:highlight>
                <a:ea typeface="+mn-ea"/>
                <a:cs typeface="+mn-cs"/>
              </a:rPr>
            </a:br>
            <a:br>
              <a:rPr lang="pt-BR" altLang="pt-BR" sz="2800" b="1" i="1" dirty="0">
                <a:solidFill>
                  <a:schemeClr val="bg1"/>
                </a:solidFill>
                <a:highlight>
                  <a:srgbClr val="FF0066"/>
                </a:highlight>
                <a:ea typeface="+mn-ea"/>
                <a:cs typeface="+mn-cs"/>
              </a:rPr>
            </a:b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615214"/>
            <a:ext cx="8928992" cy="5986254"/>
          </a:xfrm>
          <a:prstGeom prst="rect">
            <a:avLst/>
          </a:prstGeom>
          <a:solidFill>
            <a:schemeClr val="accent3"/>
          </a:solidFill>
        </p:spPr>
        <p:txBody>
          <a:bodyPr wrap="square">
            <a:spAutoFit/>
          </a:bodyPr>
          <a:lstStyle/>
          <a:p>
            <a:pPr marL="36000" lvl="0" indent="-342900" algn="just" eaLnBrk="1" hangingPunct="1">
              <a:lnSpc>
                <a:spcPct val="150000"/>
              </a:lnSpc>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O desenvolvimento científico e tecnológico da sociedade burguesa e industrial não conseguiu eliminar problemas: marginalização social e econômica das populações pobres – ao contrário, revelou-se um sistema de </a:t>
            </a:r>
            <a:r>
              <a:rPr lang="pt-BR" altLang="pt-BR" sz="2500" b="1" kern="0" dirty="0">
                <a:solidFill>
                  <a:srgbClr val="FF0000"/>
                </a:solidFill>
                <a:latin typeface="Arial Narrow" panose="020B0606020202030204" pitchFamily="34" charset="0"/>
              </a:rPr>
              <a:t>manutenção de privilégios para uma minoria</a:t>
            </a:r>
            <a:r>
              <a:rPr lang="pt-BR" altLang="pt-BR" sz="2500" kern="0" dirty="0">
                <a:solidFill>
                  <a:srgbClr val="000000"/>
                </a:solidFill>
                <a:latin typeface="Arial Narrow" panose="020B0606020202030204" pitchFamily="34" charset="0"/>
              </a:rPr>
              <a:t>.   </a:t>
            </a:r>
          </a:p>
          <a:p>
            <a:pPr lvl="0" algn="just" eaLnBrk="1" hangingPunct="1">
              <a:spcBef>
                <a:spcPts val="0"/>
              </a:spcBef>
            </a:pPr>
            <a:endParaRPr lang="pt-BR" altLang="pt-BR" sz="800" kern="0" dirty="0">
              <a:solidFill>
                <a:srgbClr val="000000"/>
              </a:solidFill>
              <a:latin typeface="Arial Narrow" panose="020B0606020202030204" pitchFamily="34" charset="0"/>
            </a:endParaRPr>
          </a:p>
          <a:p>
            <a:pPr lvl="0" algn="just" eaLnBrk="1" hangingPunct="1">
              <a:spcBef>
                <a:spcPts val="0"/>
              </a:spcBef>
            </a:pPr>
            <a:r>
              <a:rPr lang="pt-BR" altLang="pt-BR" sz="2500" kern="0" dirty="0">
                <a:solidFill>
                  <a:srgbClr val="000000"/>
                </a:solidFill>
                <a:latin typeface="Arial Narrow" panose="020B0606020202030204" pitchFamily="34" charset="0"/>
              </a:rPr>
              <a:t> </a:t>
            </a:r>
            <a:endParaRPr lang="pt-BR" altLang="pt-BR" sz="8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O repúdio ao </a:t>
            </a:r>
            <a:r>
              <a:rPr lang="pt-BR" altLang="pt-BR" sz="2500" u="sng" kern="0" dirty="0">
                <a:solidFill>
                  <a:srgbClr val="000000"/>
                </a:solidFill>
                <a:latin typeface="Arial Narrow" panose="020B0606020202030204" pitchFamily="34" charset="0"/>
              </a:rPr>
              <a:t>cientificismo positivista e ao materialism</a:t>
            </a:r>
            <a:r>
              <a:rPr lang="pt-BR" altLang="pt-BR" sz="2500" kern="0" dirty="0">
                <a:solidFill>
                  <a:srgbClr val="000000"/>
                </a:solidFill>
                <a:latin typeface="Arial Narrow" panose="020B0606020202030204" pitchFamily="34" charset="0"/>
              </a:rPr>
              <a:t>o produziu o ressurgimento das concepções:</a:t>
            </a:r>
          </a:p>
          <a:p>
            <a:pPr marL="36000" lvl="0" indent="-342900" algn="just" eaLnBrk="1" hangingPunct="1">
              <a:spcBef>
                <a:spcPts val="0"/>
              </a:spcBef>
              <a:buFont typeface="Wingdings" panose="05000000000000000000" pitchFamily="2" charset="2"/>
              <a:buChar char="v"/>
            </a:pPr>
            <a:endParaRPr lang="pt-BR" altLang="pt-BR" sz="2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Ø"/>
            </a:pPr>
            <a:r>
              <a:rPr lang="pt-BR" altLang="pt-BR" sz="2500" kern="0" dirty="0">
                <a:solidFill>
                  <a:srgbClr val="000000"/>
                </a:solidFill>
                <a:latin typeface="Arial Narrow" panose="020B0606020202030204" pitchFamily="34" charset="0"/>
              </a:rPr>
              <a:t> </a:t>
            </a:r>
            <a:r>
              <a:rPr lang="pt-BR" altLang="pt-BR" sz="2500" b="1" kern="0" dirty="0" err="1">
                <a:solidFill>
                  <a:srgbClr val="FF0000"/>
                </a:solidFill>
                <a:latin typeface="Arial Narrow" panose="020B0606020202030204" pitchFamily="34" charset="0"/>
              </a:rPr>
              <a:t>espiritualizantes</a:t>
            </a:r>
            <a:r>
              <a:rPr lang="pt-BR" altLang="pt-BR" sz="2500" b="1" kern="0" dirty="0">
                <a:solidFill>
                  <a:srgbClr val="FF0000"/>
                </a:solidFill>
                <a:latin typeface="Arial Narrow" panose="020B0606020202030204" pitchFamily="34" charset="0"/>
              </a:rPr>
              <a:t> e transcendentes - </a:t>
            </a:r>
            <a:r>
              <a:rPr lang="pt-BR" altLang="pt-BR" sz="2500" kern="0" dirty="0">
                <a:solidFill>
                  <a:srgbClr val="000000"/>
                </a:solidFill>
                <a:latin typeface="Arial Narrow" panose="020B0606020202030204" pitchFamily="34" charset="0"/>
              </a:rPr>
              <a:t> valorizam o ser humano pelos seus </a:t>
            </a:r>
            <a:r>
              <a:rPr lang="pt-BR" altLang="pt-BR" sz="2500" b="1" kern="0" dirty="0">
                <a:solidFill>
                  <a:srgbClr val="7030A0"/>
                </a:solidFill>
                <a:latin typeface="Arial Narrow" panose="020B0606020202030204" pitchFamily="34" charset="0"/>
              </a:rPr>
              <a:t>dons pessoais e subjetivos;</a:t>
            </a:r>
          </a:p>
          <a:p>
            <a:pPr lvl="0" algn="just" eaLnBrk="1" hangingPunct="1">
              <a:spcBef>
                <a:spcPts val="0"/>
              </a:spcBef>
            </a:pPr>
            <a:endParaRPr lang="pt-BR" altLang="pt-BR" sz="2500" b="1" kern="0" dirty="0">
              <a:solidFill>
                <a:srgbClr val="7030A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Ø"/>
            </a:pPr>
            <a:r>
              <a:rPr lang="pt-BR" altLang="pt-BR" sz="2500" b="1" kern="0" dirty="0">
                <a:solidFill>
                  <a:srgbClr val="7030A0"/>
                </a:solidFill>
                <a:latin typeface="Arial Narrow" panose="020B0606020202030204" pitchFamily="34" charset="0"/>
              </a:rPr>
              <a:t>  </a:t>
            </a:r>
            <a:r>
              <a:rPr lang="pt-BR" altLang="pt-BR" sz="2500" kern="0" dirty="0">
                <a:solidFill>
                  <a:srgbClr val="000000"/>
                </a:solidFill>
                <a:latin typeface="Arial Narrow" panose="020B0606020202030204" pitchFamily="34" charset="0"/>
              </a:rPr>
              <a:t>veem o  universo como uma </a:t>
            </a:r>
            <a:r>
              <a:rPr lang="pt-BR" altLang="pt-BR" sz="2500" kern="0" dirty="0">
                <a:solidFill>
                  <a:schemeClr val="bg1"/>
                </a:solidFill>
                <a:highlight>
                  <a:srgbClr val="000099"/>
                </a:highlight>
                <a:latin typeface="Arial Narrow" panose="020B0606020202030204" pitchFamily="34" charset="0"/>
              </a:rPr>
              <a:t>realidade rica </a:t>
            </a:r>
            <a:r>
              <a:rPr lang="pt-BR" altLang="pt-BR" sz="2500" u="sng" kern="0" dirty="0">
                <a:solidFill>
                  <a:srgbClr val="000000"/>
                </a:solidFill>
                <a:latin typeface="Arial Narrow" panose="020B0606020202030204" pitchFamily="34" charset="0"/>
              </a:rPr>
              <a:t>em </a:t>
            </a:r>
            <a:r>
              <a:rPr lang="pt-BR" altLang="pt-BR" sz="2500" b="1" u="sng" kern="0" dirty="0">
                <a:solidFill>
                  <a:srgbClr val="FF0000"/>
                </a:solidFill>
                <a:latin typeface="Arial Narrow" panose="020B0606020202030204" pitchFamily="34" charset="0"/>
              </a:rPr>
              <a:t>misteriosas e sutis relações entre os seres e as coisas</a:t>
            </a:r>
            <a:r>
              <a:rPr lang="pt-BR" altLang="pt-BR" sz="2500" b="1" kern="0" dirty="0">
                <a:solidFill>
                  <a:srgbClr val="FF0000"/>
                </a:solidFill>
                <a:latin typeface="Arial Narrow" panose="020B0606020202030204" pitchFamily="34" charset="0"/>
              </a:rPr>
              <a:t>.</a:t>
            </a:r>
          </a:p>
        </p:txBody>
      </p:sp>
    </p:spTree>
    <p:extLst>
      <p:ext uri="{BB962C8B-B14F-4D97-AF65-F5344CB8AC3E}">
        <p14:creationId xmlns:p14="http://schemas.microsoft.com/office/powerpoint/2010/main" val="234980641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7030A0">
            <a:alpha val="60000"/>
          </a:srgbClr>
        </a:solidFill>
        <a:effectLst/>
      </p:bgPr>
    </p:bg>
    <p:spTree>
      <p:nvGrpSpPr>
        <p:cNvPr id="1" name=""/>
        <p:cNvGrpSpPr/>
        <p:nvPr/>
      </p:nvGrpSpPr>
      <p:grpSpPr>
        <a:xfrm>
          <a:off x="0" y="0"/>
          <a:ext cx="0" cy="0"/>
          <a:chOff x="0" y="0"/>
          <a:chExt cx="0" cy="0"/>
        </a:xfrm>
      </p:grpSpPr>
      <p:sp>
        <p:nvSpPr>
          <p:cNvPr id="206851" name="Rectangle 3"/>
          <p:cNvSpPr>
            <a:spLocks noGrp="1" noChangeArrowheads="1"/>
          </p:cNvSpPr>
          <p:nvPr>
            <p:ph type="body" idx="1"/>
          </p:nvPr>
        </p:nvSpPr>
        <p:spPr>
          <a:xfrm>
            <a:off x="667458" y="1316769"/>
            <a:ext cx="7809089" cy="4027311"/>
          </a:xfrm>
          <a:solidFill>
            <a:srgbClr val="0000CC"/>
          </a:solidFill>
          <a:ln w="28575">
            <a:solidFill>
              <a:srgbClr val="009999"/>
            </a:solidFill>
          </a:ln>
          <a:effectLst>
            <a:glow rad="1397000">
              <a:schemeClr val="bg2">
                <a:lumMod val="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chor="ctr"/>
          <a:lstStyle/>
          <a:p>
            <a:pPr algn="ctr" eaLnBrk="1" hangingPunct="1">
              <a:buFont typeface="Wingdings" pitchFamily="2" charset="2"/>
              <a:buNone/>
              <a:defRPr/>
            </a:pPr>
            <a:r>
              <a:rPr lang="en-US" sz="4800" b="1" dirty="0">
                <a:solidFill>
                  <a:schemeClr val="bg1"/>
                </a:solidFill>
                <a:effectLst/>
                <a:latin typeface="Arial Narrow" pitchFamily="34" charset="0"/>
              </a:rPr>
              <a:t>CONTEXTO </a:t>
            </a:r>
            <a:r>
              <a:rPr lang="en-US" sz="4800" b="1" dirty="0">
                <a:solidFill>
                  <a:srgbClr val="FF0000"/>
                </a:solidFill>
                <a:effectLst/>
                <a:latin typeface="Arial Narrow" pitchFamily="34" charset="0"/>
              </a:rPr>
              <a:t>SOCIOECONÔMINO, </a:t>
            </a:r>
            <a:r>
              <a:rPr lang="en-US" sz="4800" b="1" dirty="0">
                <a:solidFill>
                  <a:schemeClr val="bg1"/>
                </a:solidFill>
                <a:effectLst/>
                <a:highlight>
                  <a:srgbClr val="800000"/>
                </a:highlight>
                <a:latin typeface="Arial Narrow" pitchFamily="34" charset="0"/>
              </a:rPr>
              <a:t>POLÍTICO E CULTURAL</a:t>
            </a:r>
            <a:endParaRPr lang="pt-BR" sz="4800" b="1" dirty="0">
              <a:solidFill>
                <a:schemeClr val="bg1"/>
              </a:solidFill>
              <a:effectLst/>
              <a:highlight>
                <a:srgbClr val="800000"/>
              </a:highlight>
              <a:latin typeface="Arial Narrow" pitchFamily="34" charset="0"/>
            </a:endParaRPr>
          </a:p>
        </p:txBody>
      </p:sp>
    </p:spTree>
    <p:extLst>
      <p:ext uri="{BB962C8B-B14F-4D97-AF65-F5344CB8AC3E}">
        <p14:creationId xmlns:p14="http://schemas.microsoft.com/office/powerpoint/2010/main" val="2847420349"/>
      </p:ext>
    </p:extLst>
  </p:cSld>
  <p:clrMapOvr>
    <a:masterClrMapping/>
  </p:clrMapOvr>
  <mc:AlternateContent xmlns:mc="http://schemas.openxmlformats.org/markup-compatibility/2006" xmlns:p14="http://schemas.microsoft.com/office/powerpoint/2010/main">
    <mc:Choice Requires="p14">
      <p:transition spd="slow" p14:dur="475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851">
                                            <p:bg/>
                                          </p:spTgt>
                                        </p:tgtEl>
                                        <p:attrNameLst>
                                          <p:attrName>style.visibility</p:attrName>
                                        </p:attrNameLst>
                                      </p:cBhvr>
                                      <p:to>
                                        <p:strVal val="visible"/>
                                      </p:to>
                                    </p:set>
                                    <p:animEffect transition="in" filter="wipe(down)">
                                      <p:cBhvr>
                                        <p:cTn id="7" dur="580">
                                          <p:stCondLst>
                                            <p:cond delay="0"/>
                                          </p:stCondLst>
                                        </p:cTn>
                                        <p:tgtEl>
                                          <p:spTgt spid="206851">
                                            <p:bg/>
                                          </p:spTgt>
                                        </p:tgtEl>
                                      </p:cBhvr>
                                    </p:animEffect>
                                    <p:anim calcmode="lin" valueType="num">
                                      <p:cBhvr>
                                        <p:cTn id="8" dur="1822" tmFilter="0,0; 0.14,0.36; 0.43,0.73; 0.71,0.91; 1.0,1.0">
                                          <p:stCondLst>
                                            <p:cond delay="0"/>
                                          </p:stCondLst>
                                        </p:cTn>
                                        <p:tgtEl>
                                          <p:spTgt spid="206851">
                                            <p:bg/>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6851">
                                            <p:bg/>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6851">
                                            <p:bg/>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6851">
                                            <p:bg/>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6851">
                                            <p:bg/>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06851">
                                            <p:bg/>
                                          </p:spTgt>
                                        </p:tgtEl>
                                      </p:cBhvr>
                                      <p:to x="100000" y="60000"/>
                                    </p:animScale>
                                    <p:animScale>
                                      <p:cBhvr>
                                        <p:cTn id="14" dur="166" decel="50000">
                                          <p:stCondLst>
                                            <p:cond delay="676"/>
                                          </p:stCondLst>
                                        </p:cTn>
                                        <p:tgtEl>
                                          <p:spTgt spid="206851">
                                            <p:bg/>
                                          </p:spTgt>
                                        </p:tgtEl>
                                      </p:cBhvr>
                                      <p:to x="100000" y="100000"/>
                                    </p:animScale>
                                    <p:animScale>
                                      <p:cBhvr>
                                        <p:cTn id="15" dur="26">
                                          <p:stCondLst>
                                            <p:cond delay="1312"/>
                                          </p:stCondLst>
                                        </p:cTn>
                                        <p:tgtEl>
                                          <p:spTgt spid="206851">
                                            <p:bg/>
                                          </p:spTgt>
                                        </p:tgtEl>
                                      </p:cBhvr>
                                      <p:to x="100000" y="80000"/>
                                    </p:animScale>
                                    <p:animScale>
                                      <p:cBhvr>
                                        <p:cTn id="16" dur="166" decel="50000">
                                          <p:stCondLst>
                                            <p:cond delay="1338"/>
                                          </p:stCondLst>
                                        </p:cTn>
                                        <p:tgtEl>
                                          <p:spTgt spid="206851">
                                            <p:bg/>
                                          </p:spTgt>
                                        </p:tgtEl>
                                      </p:cBhvr>
                                      <p:to x="100000" y="100000"/>
                                    </p:animScale>
                                    <p:animScale>
                                      <p:cBhvr>
                                        <p:cTn id="17" dur="26">
                                          <p:stCondLst>
                                            <p:cond delay="1642"/>
                                          </p:stCondLst>
                                        </p:cTn>
                                        <p:tgtEl>
                                          <p:spTgt spid="206851">
                                            <p:bg/>
                                          </p:spTgt>
                                        </p:tgtEl>
                                      </p:cBhvr>
                                      <p:to x="100000" y="90000"/>
                                    </p:animScale>
                                    <p:animScale>
                                      <p:cBhvr>
                                        <p:cTn id="18" dur="166" decel="50000">
                                          <p:stCondLst>
                                            <p:cond delay="1668"/>
                                          </p:stCondLst>
                                        </p:cTn>
                                        <p:tgtEl>
                                          <p:spTgt spid="206851">
                                            <p:bg/>
                                          </p:spTgt>
                                        </p:tgtEl>
                                      </p:cBhvr>
                                      <p:to x="100000" y="100000"/>
                                    </p:animScale>
                                    <p:animScale>
                                      <p:cBhvr>
                                        <p:cTn id="19" dur="26">
                                          <p:stCondLst>
                                            <p:cond delay="1808"/>
                                          </p:stCondLst>
                                        </p:cTn>
                                        <p:tgtEl>
                                          <p:spTgt spid="206851">
                                            <p:bg/>
                                          </p:spTgt>
                                        </p:tgtEl>
                                      </p:cBhvr>
                                      <p:to x="100000" y="95000"/>
                                    </p:animScale>
                                    <p:animScale>
                                      <p:cBhvr>
                                        <p:cTn id="20" dur="166" decel="50000">
                                          <p:stCondLst>
                                            <p:cond delay="1834"/>
                                          </p:stCondLst>
                                        </p:cTn>
                                        <p:tgtEl>
                                          <p:spTgt spid="206851">
                                            <p:bg/>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06851">
                                            <p:txEl>
                                              <p:pRg st="0" end="0"/>
                                            </p:txEl>
                                          </p:spTgt>
                                        </p:tgtEl>
                                        <p:attrNameLst>
                                          <p:attrName>style.visibility</p:attrName>
                                        </p:attrNameLst>
                                      </p:cBhvr>
                                      <p:to>
                                        <p:strVal val="visible"/>
                                      </p:to>
                                    </p:set>
                                    <p:animEffect transition="in" filter="wipe(down)">
                                      <p:cBhvr>
                                        <p:cTn id="25" dur="580">
                                          <p:stCondLst>
                                            <p:cond delay="0"/>
                                          </p:stCondLst>
                                        </p:cTn>
                                        <p:tgtEl>
                                          <p:spTgt spid="206851">
                                            <p:txEl>
                                              <p:pRg st="0" end="0"/>
                                            </p:txEl>
                                          </p:spTgt>
                                        </p:tgtEl>
                                      </p:cBhvr>
                                    </p:animEffect>
                                    <p:anim calcmode="lin" valueType="num">
                                      <p:cBhvr>
                                        <p:cTn id="26" dur="1822" tmFilter="0,0; 0.14,0.36; 0.43,0.73; 0.71,0.91; 1.0,1.0">
                                          <p:stCondLst>
                                            <p:cond delay="0"/>
                                          </p:stCondLst>
                                        </p:cTn>
                                        <p:tgtEl>
                                          <p:spTgt spid="206851">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06851">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06851">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06851">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06851">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206851">
                                            <p:txEl>
                                              <p:pRg st="0" end="0"/>
                                            </p:txEl>
                                          </p:spTgt>
                                        </p:tgtEl>
                                      </p:cBhvr>
                                      <p:to x="100000" y="60000"/>
                                    </p:animScale>
                                    <p:animScale>
                                      <p:cBhvr>
                                        <p:cTn id="32" dur="166" decel="50000">
                                          <p:stCondLst>
                                            <p:cond delay="676"/>
                                          </p:stCondLst>
                                        </p:cTn>
                                        <p:tgtEl>
                                          <p:spTgt spid="206851">
                                            <p:txEl>
                                              <p:pRg st="0" end="0"/>
                                            </p:txEl>
                                          </p:spTgt>
                                        </p:tgtEl>
                                      </p:cBhvr>
                                      <p:to x="100000" y="100000"/>
                                    </p:animScale>
                                    <p:animScale>
                                      <p:cBhvr>
                                        <p:cTn id="33" dur="26">
                                          <p:stCondLst>
                                            <p:cond delay="1312"/>
                                          </p:stCondLst>
                                        </p:cTn>
                                        <p:tgtEl>
                                          <p:spTgt spid="206851">
                                            <p:txEl>
                                              <p:pRg st="0" end="0"/>
                                            </p:txEl>
                                          </p:spTgt>
                                        </p:tgtEl>
                                      </p:cBhvr>
                                      <p:to x="100000" y="80000"/>
                                    </p:animScale>
                                    <p:animScale>
                                      <p:cBhvr>
                                        <p:cTn id="34" dur="166" decel="50000">
                                          <p:stCondLst>
                                            <p:cond delay="1338"/>
                                          </p:stCondLst>
                                        </p:cTn>
                                        <p:tgtEl>
                                          <p:spTgt spid="206851">
                                            <p:txEl>
                                              <p:pRg st="0" end="0"/>
                                            </p:txEl>
                                          </p:spTgt>
                                        </p:tgtEl>
                                      </p:cBhvr>
                                      <p:to x="100000" y="100000"/>
                                    </p:animScale>
                                    <p:animScale>
                                      <p:cBhvr>
                                        <p:cTn id="35" dur="26">
                                          <p:stCondLst>
                                            <p:cond delay="1642"/>
                                          </p:stCondLst>
                                        </p:cTn>
                                        <p:tgtEl>
                                          <p:spTgt spid="206851">
                                            <p:txEl>
                                              <p:pRg st="0" end="0"/>
                                            </p:txEl>
                                          </p:spTgt>
                                        </p:tgtEl>
                                      </p:cBhvr>
                                      <p:to x="100000" y="90000"/>
                                    </p:animScale>
                                    <p:animScale>
                                      <p:cBhvr>
                                        <p:cTn id="36" dur="166" decel="50000">
                                          <p:stCondLst>
                                            <p:cond delay="1668"/>
                                          </p:stCondLst>
                                        </p:cTn>
                                        <p:tgtEl>
                                          <p:spTgt spid="206851">
                                            <p:txEl>
                                              <p:pRg st="0" end="0"/>
                                            </p:txEl>
                                          </p:spTgt>
                                        </p:tgtEl>
                                      </p:cBhvr>
                                      <p:to x="100000" y="100000"/>
                                    </p:animScale>
                                    <p:animScale>
                                      <p:cBhvr>
                                        <p:cTn id="37" dur="26">
                                          <p:stCondLst>
                                            <p:cond delay="1808"/>
                                          </p:stCondLst>
                                        </p:cTn>
                                        <p:tgtEl>
                                          <p:spTgt spid="206851">
                                            <p:txEl>
                                              <p:pRg st="0" end="0"/>
                                            </p:txEl>
                                          </p:spTgt>
                                        </p:tgtEl>
                                      </p:cBhvr>
                                      <p:to x="100000" y="95000"/>
                                    </p:animScale>
                                    <p:animScale>
                                      <p:cBhvr>
                                        <p:cTn id="38" dur="166" decel="50000">
                                          <p:stCondLst>
                                            <p:cond delay="1834"/>
                                          </p:stCondLst>
                                        </p:cTn>
                                        <p:tgtEl>
                                          <p:spTgt spid="206851">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useBgFill="1">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0689"/>
            <a:ext cx="8712968" cy="603448"/>
          </a:xfrm>
        </p:spPr>
        <p:txBody>
          <a:bodyPr anchor="ctr"/>
          <a:lstStyle/>
          <a:p>
            <a:pPr marL="342900" lvl="0" indent="-342900" eaLnBrk="1" hangingPunct="1">
              <a:spcBef>
                <a:spcPct val="20000"/>
              </a:spcBef>
            </a:pPr>
            <a:br>
              <a:rPr lang="pt-BR" altLang="pt-BR" sz="2400" dirty="0"/>
            </a:br>
            <a:br>
              <a:rPr lang="pt-BR" altLang="pt-BR" sz="2400" dirty="0"/>
            </a:br>
            <a:br>
              <a:rPr lang="pt-BR" altLang="pt-BR" sz="2400" dirty="0"/>
            </a:br>
            <a:br>
              <a:rPr lang="pt-BR" altLang="pt-BR" sz="2400" dirty="0"/>
            </a:br>
            <a:r>
              <a:rPr lang="pt-BR" altLang="pt-BR" sz="2800" b="1" dirty="0">
                <a:solidFill>
                  <a:schemeClr val="bg1"/>
                </a:solidFill>
                <a:highlight>
                  <a:srgbClr val="000099"/>
                </a:highlight>
                <a:ea typeface="+mn-ea"/>
                <a:cs typeface="+mn-cs"/>
              </a:rPr>
              <a:t>EM SÍNTESE</a:t>
            </a:r>
            <a:br>
              <a:rPr lang="pt-BR" altLang="pt-BR" sz="2800" b="1" dirty="0">
                <a:solidFill>
                  <a:schemeClr val="bg1"/>
                </a:solidFill>
                <a:highlight>
                  <a:srgbClr val="000099"/>
                </a:highlight>
                <a:ea typeface="+mn-ea"/>
                <a:cs typeface="+mn-cs"/>
              </a:rPr>
            </a:br>
            <a:br>
              <a:rPr lang="pt-BR" altLang="pt-BR" sz="2800" b="1" i="1" dirty="0">
                <a:solidFill>
                  <a:schemeClr val="bg1"/>
                </a:solidFill>
                <a:highlight>
                  <a:srgbClr val="FF0066"/>
                </a:highlight>
                <a:ea typeface="+mn-ea"/>
                <a:cs typeface="+mn-cs"/>
              </a:rPr>
            </a:b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615214"/>
            <a:ext cx="8928992" cy="6247864"/>
          </a:xfrm>
          <a:prstGeom prst="rect">
            <a:avLst/>
          </a:prstGeom>
          <a:solidFill>
            <a:schemeClr val="accent3"/>
          </a:solidFill>
        </p:spPr>
        <p:txBody>
          <a:bodyPr wrap="square">
            <a:spAutoFit/>
          </a:bodyPr>
          <a:lstStyle/>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Desprezando a ciência e a técnica como componentes desse mundo burguês, os simbolistas passam a valorizar a </a:t>
            </a:r>
            <a:r>
              <a:rPr lang="pt-BR" altLang="pt-BR" sz="2500" b="1" kern="0" dirty="0">
                <a:solidFill>
                  <a:srgbClr val="C00000"/>
                </a:solidFill>
                <a:latin typeface="Arial Narrow" panose="020B0606020202030204" pitchFamily="34" charset="0"/>
              </a:rPr>
              <a:t>intuição pessoal </a:t>
            </a:r>
            <a:r>
              <a:rPr lang="pt-BR" altLang="pt-BR" sz="2500" kern="0" dirty="0">
                <a:solidFill>
                  <a:srgbClr val="000000"/>
                </a:solidFill>
                <a:latin typeface="Arial Narrow" panose="020B0606020202030204" pitchFamily="34" charset="0"/>
              </a:rPr>
              <a:t>e a </a:t>
            </a:r>
            <a:r>
              <a:rPr lang="pt-BR" altLang="pt-BR" sz="2500" b="1" kern="0" dirty="0">
                <a:solidFill>
                  <a:srgbClr val="C00000"/>
                </a:solidFill>
                <a:latin typeface="Arial Narrow" panose="020B0606020202030204" pitchFamily="34" charset="0"/>
              </a:rPr>
              <a:t>liberdade imaginativa </a:t>
            </a:r>
            <a:r>
              <a:rPr lang="pt-BR" altLang="pt-BR" sz="2500" kern="0" dirty="0">
                <a:solidFill>
                  <a:srgbClr val="000000"/>
                </a:solidFill>
                <a:latin typeface="Arial Narrow" panose="020B0606020202030204" pitchFamily="34" charset="0"/>
              </a:rPr>
              <a:t>como forma de conhecimento. </a:t>
            </a:r>
          </a:p>
          <a:p>
            <a:pPr marL="36000" lvl="0" indent="-342900" algn="just" eaLnBrk="1" hangingPunct="1">
              <a:spcBef>
                <a:spcPts val="0"/>
              </a:spcBef>
              <a:buFont typeface="Wingdings" panose="05000000000000000000" pitchFamily="2" charset="2"/>
              <a:buChar char="v"/>
            </a:pPr>
            <a:endParaRPr lang="pt-BR" altLang="pt-BR" sz="2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Substituem a objetividade dos Realistas e a impassibilidade dos Parnasianos pela </a:t>
            </a:r>
            <a:r>
              <a:rPr lang="pt-BR" altLang="pt-BR" sz="2500" kern="0" dirty="0">
                <a:solidFill>
                  <a:srgbClr val="FF0000"/>
                </a:solidFill>
                <a:latin typeface="Arial Narrow" panose="020B0606020202030204" pitchFamily="34" charset="0"/>
              </a:rPr>
              <a:t>convicção de que o significado do mundo decorre </a:t>
            </a:r>
            <a:r>
              <a:rPr lang="pt-BR" altLang="pt-BR" sz="2500" b="1" kern="0" dirty="0">
                <a:solidFill>
                  <a:srgbClr val="FF0000"/>
                </a:solidFill>
                <a:latin typeface="Arial Narrow" panose="020B0606020202030204" pitchFamily="34" charset="0"/>
              </a:rPr>
              <a:t>do que cada subjetividade humana apreende dele</a:t>
            </a:r>
            <a:r>
              <a:rPr lang="pt-BR" altLang="pt-BR" sz="2500" kern="0" dirty="0">
                <a:solidFill>
                  <a:srgbClr val="000000"/>
                </a:solidFill>
                <a:latin typeface="Arial Narrow" panose="020B0606020202030204" pitchFamily="34" charset="0"/>
              </a:rPr>
              <a:t>: aos indivíduos dotados superiormente cabe a revelação das misteriosas relações que configuram o universo.</a:t>
            </a:r>
          </a:p>
          <a:p>
            <a:pPr marL="36000" lvl="0" indent="-342900" algn="just" eaLnBrk="1" hangingPunct="1">
              <a:spcBef>
                <a:spcPts val="0"/>
              </a:spcBef>
              <a:buFont typeface="Wingdings" panose="05000000000000000000" pitchFamily="2" charset="2"/>
              <a:buChar char="v"/>
            </a:pPr>
            <a:endParaRPr lang="pt-BR" altLang="pt-BR" sz="2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 Os poetas  consideram a  poesia um </a:t>
            </a:r>
            <a:r>
              <a:rPr lang="pt-BR" altLang="pt-BR" sz="2500" b="1" kern="0" dirty="0">
                <a:solidFill>
                  <a:srgbClr val="FF0000"/>
                </a:solidFill>
                <a:latin typeface="Arial Narrow" panose="020B0606020202030204" pitchFamily="34" charset="0"/>
              </a:rPr>
              <a:t>esforço de captação </a:t>
            </a:r>
            <a:r>
              <a:rPr lang="pt-BR" altLang="pt-BR" sz="2500" kern="0" dirty="0">
                <a:solidFill>
                  <a:srgbClr val="000000"/>
                </a:solidFill>
                <a:latin typeface="Arial Narrow" panose="020B0606020202030204" pitchFamily="34" charset="0"/>
              </a:rPr>
              <a:t>e fixação das sensações sutis vindas da investigação do mundo interior de cada um e de suas relações com o mundo exterior. </a:t>
            </a:r>
          </a:p>
          <a:p>
            <a:pPr marL="36000" lvl="0" indent="-342900" algn="just" eaLnBrk="1" hangingPunct="1">
              <a:spcBef>
                <a:spcPts val="0"/>
              </a:spcBef>
              <a:buFont typeface="Wingdings" panose="05000000000000000000" pitchFamily="2" charset="2"/>
              <a:buChar char="v"/>
            </a:pPr>
            <a:endParaRPr lang="pt-BR" altLang="pt-BR" sz="25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500" kern="0" dirty="0">
                <a:solidFill>
                  <a:srgbClr val="000000"/>
                </a:solidFill>
                <a:latin typeface="Arial Narrow" panose="020B0606020202030204" pitchFamily="34" charset="0"/>
              </a:rPr>
              <a:t>Despreza-se a realidade social imediata e produz-se uma arte </a:t>
            </a:r>
            <a:r>
              <a:rPr lang="pt-BR" altLang="pt-BR" sz="2500" b="1" kern="0" dirty="0">
                <a:solidFill>
                  <a:srgbClr val="FF0000"/>
                </a:solidFill>
                <a:latin typeface="Arial Narrow" panose="020B0606020202030204" pitchFamily="34" charset="0"/>
              </a:rPr>
              <a:t>introspectiva</a:t>
            </a:r>
            <a:r>
              <a:rPr lang="pt-BR" altLang="pt-BR" sz="2500" kern="0" dirty="0">
                <a:solidFill>
                  <a:srgbClr val="000000"/>
                </a:solidFill>
                <a:latin typeface="Arial Narrow" panose="020B0606020202030204" pitchFamily="34" charset="0"/>
              </a:rPr>
              <a:t> </a:t>
            </a:r>
            <a:r>
              <a:rPr lang="pt-BR" altLang="pt-BR" sz="2500" b="1" kern="0" dirty="0">
                <a:solidFill>
                  <a:srgbClr val="000066"/>
                </a:solidFill>
                <a:latin typeface="Arial Narrow" panose="020B0606020202030204" pitchFamily="34" charset="0"/>
              </a:rPr>
              <a:t>e aristocratizante </a:t>
            </a:r>
            <a:r>
              <a:rPr lang="pt-BR" altLang="pt-BR" sz="2500" kern="0" dirty="0">
                <a:solidFill>
                  <a:srgbClr val="000000"/>
                </a:solidFill>
                <a:latin typeface="Arial Narrow" panose="020B0606020202030204" pitchFamily="34" charset="0"/>
              </a:rPr>
              <a:t>– olhar distinto do poeta.</a:t>
            </a:r>
          </a:p>
        </p:txBody>
      </p:sp>
    </p:spTree>
    <p:extLst>
      <p:ext uri="{BB962C8B-B14F-4D97-AF65-F5344CB8AC3E}">
        <p14:creationId xmlns:p14="http://schemas.microsoft.com/office/powerpoint/2010/main" val="81536331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useBgFill="1">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0689"/>
            <a:ext cx="8712968" cy="603448"/>
          </a:xfrm>
        </p:spPr>
        <p:txBody>
          <a:bodyPr anchor="ctr"/>
          <a:lstStyle/>
          <a:p>
            <a:pPr marL="342900" lvl="0" indent="-342900" eaLnBrk="1" hangingPunct="1">
              <a:spcBef>
                <a:spcPct val="20000"/>
              </a:spcBef>
            </a:pPr>
            <a:br>
              <a:rPr lang="pt-BR" altLang="pt-BR" sz="2400" dirty="0"/>
            </a:br>
            <a:br>
              <a:rPr lang="pt-BR" altLang="pt-BR" sz="2400" dirty="0"/>
            </a:br>
            <a:br>
              <a:rPr lang="pt-BR" altLang="pt-BR" sz="2400" dirty="0"/>
            </a:br>
            <a:br>
              <a:rPr lang="pt-BR" altLang="pt-BR" sz="2400" dirty="0"/>
            </a:br>
            <a:r>
              <a:rPr lang="pt-BR" altLang="pt-BR" sz="4000" b="1" dirty="0">
                <a:solidFill>
                  <a:schemeClr val="bg1"/>
                </a:solidFill>
                <a:highlight>
                  <a:srgbClr val="000099"/>
                </a:highlight>
                <a:ea typeface="+mn-ea"/>
                <a:cs typeface="+mn-cs"/>
              </a:rPr>
              <a:t>EM SÍNTESE</a:t>
            </a:r>
            <a:br>
              <a:rPr lang="pt-BR" altLang="pt-BR" sz="2800" b="1" dirty="0">
                <a:solidFill>
                  <a:schemeClr val="bg1"/>
                </a:solidFill>
                <a:highlight>
                  <a:srgbClr val="000099"/>
                </a:highlight>
                <a:ea typeface="+mn-ea"/>
                <a:cs typeface="+mn-cs"/>
              </a:rPr>
            </a:br>
            <a:br>
              <a:rPr lang="pt-BR" altLang="pt-BR" sz="2800" b="1" i="1" dirty="0">
                <a:solidFill>
                  <a:schemeClr val="bg1"/>
                </a:solidFill>
                <a:highlight>
                  <a:srgbClr val="FF0066"/>
                </a:highlight>
                <a:ea typeface="+mn-ea"/>
                <a:cs typeface="+mn-cs"/>
              </a:rPr>
            </a:b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615214"/>
            <a:ext cx="8928992" cy="6017032"/>
          </a:xfrm>
          <a:prstGeom prst="rect">
            <a:avLst/>
          </a:prstGeom>
          <a:solidFill>
            <a:schemeClr val="accent3"/>
          </a:solidFill>
        </p:spPr>
        <p:txBody>
          <a:bodyPr wrap="square">
            <a:spAutoFit/>
          </a:bodyPr>
          <a:lstStyle/>
          <a:p>
            <a:pPr marL="36000" lvl="0" indent="-342900" algn="just" eaLnBrk="1" hangingPunct="1">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Criam </a:t>
            </a:r>
            <a:r>
              <a:rPr lang="pt-BR" altLang="pt-BR" sz="2200" b="1" kern="0" dirty="0">
                <a:solidFill>
                  <a:srgbClr val="0000CC"/>
                </a:solidFill>
                <a:latin typeface="Arial Narrow" panose="020B0606020202030204" pitchFamily="34" charset="0"/>
              </a:rPr>
              <a:t>símbolos poéticos </a:t>
            </a:r>
            <a:r>
              <a:rPr lang="pt-BR" altLang="pt-BR" sz="2200" kern="0" dirty="0">
                <a:solidFill>
                  <a:srgbClr val="000000"/>
                </a:solidFill>
                <a:latin typeface="Arial Narrow" panose="020B0606020202030204" pitchFamily="34" charset="0"/>
              </a:rPr>
              <a:t>das </a:t>
            </a:r>
            <a:r>
              <a:rPr lang="pt-BR" altLang="pt-BR" sz="2200" b="1" kern="0" dirty="0">
                <a:solidFill>
                  <a:srgbClr val="CC3300"/>
                </a:solidFill>
                <a:latin typeface="Arial Narrow" panose="020B0606020202030204" pitchFamily="34" charset="0"/>
              </a:rPr>
              <a:t>realidades profundas,</a:t>
            </a:r>
            <a:r>
              <a:rPr lang="pt-BR" altLang="pt-BR" sz="2200" kern="0" dirty="0">
                <a:solidFill>
                  <a:srgbClr val="000000"/>
                </a:solidFill>
                <a:latin typeface="Arial Narrow" panose="020B0606020202030204" pitchFamily="34" charset="0"/>
              </a:rPr>
              <a:t> colocadas além da realidade aparente.</a:t>
            </a:r>
          </a:p>
          <a:p>
            <a:pPr lvl="0" algn="just" eaLnBrk="1" hangingPunct="1">
              <a:spcBef>
                <a:spcPts val="0"/>
              </a:spcBef>
            </a:pPr>
            <a:endParaRPr lang="pt-BR" altLang="pt-BR" sz="12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A expressão desses conteúdos vagos </a:t>
            </a:r>
            <a:r>
              <a:rPr lang="pt-BR" altLang="pt-BR" sz="2200" b="1" kern="0" dirty="0">
                <a:solidFill>
                  <a:srgbClr val="FF0000"/>
                </a:solidFill>
                <a:latin typeface="Arial Narrow" panose="020B0606020202030204" pitchFamily="34" charset="0"/>
              </a:rPr>
              <a:t>é fluida e plurivalente</a:t>
            </a:r>
            <a:r>
              <a:rPr lang="pt-BR" altLang="pt-BR" sz="2200" kern="0" dirty="0">
                <a:solidFill>
                  <a:srgbClr val="000000"/>
                </a:solidFill>
                <a:latin typeface="Arial Narrow" panose="020B0606020202030204" pitchFamily="34" charset="0"/>
              </a:rPr>
              <a:t>. Exploram-se qualidades </a:t>
            </a:r>
            <a:r>
              <a:rPr lang="pt-BR" altLang="pt-BR" sz="2200" u="sng" kern="0" dirty="0">
                <a:solidFill>
                  <a:srgbClr val="000066"/>
                </a:solidFill>
                <a:latin typeface="Arial Narrow" panose="020B0606020202030204" pitchFamily="34" charset="0"/>
              </a:rPr>
              <a:t>musicais da linguagem </a:t>
            </a:r>
            <a:r>
              <a:rPr lang="pt-BR" altLang="pt-BR" sz="2200" kern="0" dirty="0">
                <a:solidFill>
                  <a:srgbClr val="000000"/>
                </a:solidFill>
                <a:latin typeface="Arial Narrow" panose="020B0606020202030204" pitchFamily="34" charset="0"/>
              </a:rPr>
              <a:t>em diferentes níveis: </a:t>
            </a:r>
          </a:p>
          <a:p>
            <a:pPr lvl="0" algn="just" eaLnBrk="1" hangingPunct="1">
              <a:spcBef>
                <a:spcPts val="0"/>
              </a:spcBef>
            </a:pPr>
            <a:endParaRPr lang="pt-BR" altLang="pt-BR" sz="800" kern="0" dirty="0">
              <a:solidFill>
                <a:srgbClr val="000000"/>
              </a:solidFill>
              <a:latin typeface="Arial Narrow" panose="020B0606020202030204" pitchFamily="34" charset="0"/>
            </a:endParaRPr>
          </a:p>
          <a:p>
            <a:pPr marL="36000" lvl="0" indent="-342900" algn="just" eaLnBrk="1" hangingPunct="1">
              <a:lnSpc>
                <a:spcPct val="150000"/>
              </a:lnSpc>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 no </a:t>
            </a:r>
            <a:r>
              <a:rPr lang="pt-BR" altLang="pt-BR" sz="2200" b="1" kern="0" dirty="0">
                <a:solidFill>
                  <a:srgbClr val="006600"/>
                </a:solidFill>
                <a:latin typeface="Arial Narrow" panose="020B0606020202030204" pitchFamily="34" charset="0"/>
              </a:rPr>
              <a:t>vocabulário: </a:t>
            </a:r>
            <a:r>
              <a:rPr lang="pt-BR" altLang="pt-BR" sz="2200" kern="0" dirty="0">
                <a:solidFill>
                  <a:srgbClr val="000000"/>
                </a:solidFill>
                <a:latin typeface="Arial Narrow" panose="020B0606020202030204" pitchFamily="34" charset="0"/>
              </a:rPr>
              <a:t>com a </a:t>
            </a:r>
            <a:r>
              <a:rPr lang="pt-BR" altLang="pt-BR" sz="2200" u="sng" kern="0" dirty="0">
                <a:solidFill>
                  <a:srgbClr val="000066"/>
                </a:solidFill>
                <a:latin typeface="Arial Narrow" panose="020B0606020202030204" pitchFamily="34" charset="0"/>
              </a:rPr>
              <a:t>seleção e criação de palavras raras e eufônicas</a:t>
            </a:r>
            <a:r>
              <a:rPr lang="pt-BR" altLang="pt-BR" sz="2200" kern="0" dirty="0">
                <a:solidFill>
                  <a:srgbClr val="000000"/>
                </a:solidFill>
                <a:latin typeface="Arial Narrow" panose="020B0606020202030204" pitchFamily="34" charset="0"/>
              </a:rPr>
              <a:t>;</a:t>
            </a:r>
          </a:p>
          <a:p>
            <a:pPr marL="36000" lvl="0" indent="-342900" algn="just" eaLnBrk="1" hangingPunct="1">
              <a:lnSpc>
                <a:spcPct val="150000"/>
              </a:lnSpc>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 na </a:t>
            </a:r>
            <a:r>
              <a:rPr lang="pt-BR" altLang="pt-BR" sz="2200" u="sng" kern="0" dirty="0">
                <a:solidFill>
                  <a:srgbClr val="000000"/>
                </a:solidFill>
                <a:latin typeface="Arial Narrow" panose="020B0606020202030204" pitchFamily="34" charset="0"/>
              </a:rPr>
              <a:t>combinação vocabular</a:t>
            </a:r>
            <a:r>
              <a:rPr lang="pt-BR" altLang="pt-BR" sz="2200" kern="0" dirty="0">
                <a:solidFill>
                  <a:srgbClr val="000000"/>
                </a:solidFill>
                <a:latin typeface="Arial Narrow" panose="020B0606020202030204" pitchFamily="34" charset="0"/>
              </a:rPr>
              <a:t>: com </a:t>
            </a:r>
            <a:r>
              <a:rPr lang="pt-BR" altLang="pt-BR" sz="2200" b="1" kern="0" dirty="0">
                <a:solidFill>
                  <a:srgbClr val="6600CC"/>
                </a:solidFill>
                <a:latin typeface="Arial Narrow" panose="020B0606020202030204" pitchFamily="34" charset="0"/>
              </a:rPr>
              <a:t>rimas internas e aliterações</a:t>
            </a:r>
            <a:r>
              <a:rPr lang="pt-BR" altLang="pt-BR" sz="2200" kern="0" dirty="0">
                <a:solidFill>
                  <a:srgbClr val="000000"/>
                </a:solidFill>
                <a:latin typeface="Arial Narrow" panose="020B0606020202030204" pitchFamily="34" charset="0"/>
              </a:rPr>
              <a:t>;</a:t>
            </a:r>
          </a:p>
          <a:p>
            <a:pPr marL="36000" lvl="0" indent="-342900" algn="just" eaLnBrk="1" hangingPunct="1">
              <a:lnSpc>
                <a:spcPct val="150000"/>
              </a:lnSpc>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 na </a:t>
            </a:r>
            <a:r>
              <a:rPr lang="pt-BR" altLang="pt-BR" sz="2200" b="1" kern="0" dirty="0">
                <a:solidFill>
                  <a:srgbClr val="FF0000"/>
                </a:solidFill>
                <a:latin typeface="Arial Narrow" panose="020B0606020202030204" pitchFamily="34" charset="0"/>
              </a:rPr>
              <a:t>métrica e estrofação:</a:t>
            </a:r>
            <a:r>
              <a:rPr lang="pt-BR" altLang="pt-BR" sz="2200" kern="0" dirty="0">
                <a:solidFill>
                  <a:srgbClr val="000000"/>
                </a:solidFill>
                <a:latin typeface="Arial Narrow" panose="020B0606020202030204" pitchFamily="34" charset="0"/>
              </a:rPr>
              <a:t> com a </a:t>
            </a:r>
            <a:r>
              <a:rPr lang="pt-BR" altLang="pt-BR" sz="2200" b="1" kern="0" dirty="0">
                <a:solidFill>
                  <a:srgbClr val="006600"/>
                </a:solidFill>
                <a:latin typeface="Arial Narrow" panose="020B0606020202030204" pitchFamily="34" charset="0"/>
              </a:rPr>
              <a:t>liberdade rítmica dos versos</a:t>
            </a:r>
            <a:r>
              <a:rPr lang="pt-BR" altLang="pt-BR" sz="2200" kern="0" dirty="0">
                <a:solidFill>
                  <a:srgbClr val="000000"/>
                </a:solidFill>
                <a:latin typeface="Arial Narrow" panose="020B0606020202030204" pitchFamily="34" charset="0"/>
              </a:rPr>
              <a:t>,</a:t>
            </a:r>
          </a:p>
          <a:p>
            <a:pPr marL="36000" lvl="0" indent="-342900" algn="just" eaLnBrk="1" hangingPunct="1">
              <a:lnSpc>
                <a:spcPct val="150000"/>
              </a:lnSpc>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 a combinação: </a:t>
            </a:r>
            <a:r>
              <a:rPr lang="pt-BR" altLang="pt-BR" sz="2200" kern="0" dirty="0">
                <a:solidFill>
                  <a:srgbClr val="000066"/>
                </a:solidFill>
                <a:latin typeface="Arial Narrow" panose="020B0606020202030204" pitchFamily="34" charset="0"/>
              </a:rPr>
              <a:t>de </a:t>
            </a:r>
            <a:r>
              <a:rPr lang="pt-BR" altLang="pt-BR" sz="2200" b="1" kern="0" dirty="0">
                <a:solidFill>
                  <a:srgbClr val="000066"/>
                </a:solidFill>
                <a:latin typeface="Arial Narrow" panose="020B0606020202030204" pitchFamily="34" charset="0"/>
              </a:rPr>
              <a:t>versos e estrofes de diferentes medidas </a:t>
            </a:r>
            <a:r>
              <a:rPr lang="pt-BR" altLang="pt-BR" sz="2200" kern="0" dirty="0">
                <a:solidFill>
                  <a:srgbClr val="000000"/>
                </a:solidFill>
                <a:latin typeface="Arial Narrow" panose="020B0606020202030204" pitchFamily="34" charset="0"/>
              </a:rPr>
              <a:t>e feitios e</a:t>
            </a:r>
          </a:p>
          <a:p>
            <a:pPr marL="36000" lvl="0" indent="-342900" algn="just" eaLnBrk="1" hangingPunct="1">
              <a:lnSpc>
                <a:spcPct val="150000"/>
              </a:lnSpc>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 o </a:t>
            </a:r>
            <a:r>
              <a:rPr lang="pt-BR" altLang="pt-BR" sz="2200" u="sng" kern="0" dirty="0">
                <a:solidFill>
                  <a:srgbClr val="FF0000"/>
                </a:solidFill>
                <a:latin typeface="Arial Narrow" panose="020B0606020202030204" pitchFamily="34" charset="0"/>
              </a:rPr>
              <a:t>cuidado com as rimas originais</a:t>
            </a:r>
            <a:r>
              <a:rPr lang="pt-BR" altLang="pt-BR" sz="2200" kern="0" dirty="0">
                <a:solidFill>
                  <a:srgbClr val="000000"/>
                </a:solidFill>
                <a:latin typeface="Arial Narrow" panose="020B0606020202030204" pitchFamily="34" charset="0"/>
              </a:rPr>
              <a:t>. </a:t>
            </a:r>
          </a:p>
          <a:p>
            <a:pPr lvl="0" algn="just" eaLnBrk="1" hangingPunct="1">
              <a:lnSpc>
                <a:spcPct val="150000"/>
              </a:lnSpc>
              <a:spcBef>
                <a:spcPts val="0"/>
              </a:spcBef>
            </a:pPr>
            <a:endParaRPr lang="pt-BR" altLang="pt-BR" sz="8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Procura-se </a:t>
            </a:r>
            <a:r>
              <a:rPr lang="pt-BR" altLang="pt-BR" sz="2200" b="1" kern="0" dirty="0">
                <a:solidFill>
                  <a:srgbClr val="000000"/>
                </a:solidFill>
                <a:latin typeface="Arial Narrow" panose="020B0606020202030204" pitchFamily="34" charset="0"/>
              </a:rPr>
              <a:t>sensibilizar o leitor pela exploração de recursos ligados a diferentes sentidos</a:t>
            </a:r>
            <a:r>
              <a:rPr lang="pt-BR" altLang="pt-BR" sz="2200" kern="0" dirty="0">
                <a:solidFill>
                  <a:srgbClr val="000000"/>
                </a:solidFill>
                <a:latin typeface="Arial Narrow" panose="020B0606020202030204" pitchFamily="34" charset="0"/>
              </a:rPr>
              <a:t>, despertando-lhe a </a:t>
            </a:r>
            <a:r>
              <a:rPr lang="pt-BR" altLang="pt-BR" sz="2200" b="1" kern="0" dirty="0">
                <a:solidFill>
                  <a:srgbClr val="C00000"/>
                </a:solidFill>
                <a:latin typeface="Arial Narrow" panose="020B0606020202030204" pitchFamily="34" charset="0"/>
              </a:rPr>
              <a:t>apreensão sinestésica</a:t>
            </a:r>
            <a:r>
              <a:rPr lang="pt-BR" altLang="pt-BR" sz="2200" kern="0" dirty="0">
                <a:solidFill>
                  <a:srgbClr val="000000"/>
                </a:solidFill>
                <a:latin typeface="Arial Narrow" panose="020B0606020202030204" pitchFamily="34" charset="0"/>
              </a:rPr>
              <a:t>. </a:t>
            </a:r>
          </a:p>
          <a:p>
            <a:pPr marL="36000" lvl="0" indent="-342900" algn="just" eaLnBrk="1" hangingPunct="1">
              <a:spcBef>
                <a:spcPts val="0"/>
              </a:spcBef>
              <a:buFont typeface="Wingdings" panose="05000000000000000000" pitchFamily="2" charset="2"/>
              <a:buChar char="v"/>
            </a:pPr>
            <a:endParaRPr lang="pt-BR" altLang="pt-BR" sz="1200" kern="0" dirty="0">
              <a:solidFill>
                <a:srgbClr val="000000"/>
              </a:solidFill>
              <a:latin typeface="Arial Narrow" panose="020B0606020202030204" pitchFamily="34" charset="0"/>
            </a:endParaRPr>
          </a:p>
          <a:p>
            <a:pPr marL="36000" lvl="0" indent="-342900" algn="just" eaLnBrk="1" hangingPunct="1">
              <a:spcBef>
                <a:spcPts val="0"/>
              </a:spcBef>
              <a:buFont typeface="Wingdings" panose="05000000000000000000" pitchFamily="2" charset="2"/>
              <a:buChar char="v"/>
            </a:pPr>
            <a:r>
              <a:rPr lang="pt-BR" altLang="pt-BR" sz="2200" kern="0" dirty="0">
                <a:solidFill>
                  <a:srgbClr val="000000"/>
                </a:solidFill>
                <a:latin typeface="Arial Narrow" panose="020B0606020202030204" pitchFamily="34" charset="0"/>
              </a:rPr>
              <a:t>Oferece-se o texto como um conjunto de </a:t>
            </a:r>
            <a:r>
              <a:rPr lang="pt-BR" altLang="pt-BR" sz="2200" b="1" u="sng" kern="0" dirty="0">
                <a:solidFill>
                  <a:srgbClr val="FF0000"/>
                </a:solidFill>
                <a:latin typeface="Arial Narrow" panose="020B0606020202030204" pitchFamily="34" charset="0"/>
              </a:rPr>
              <a:t>significação aberta</a:t>
            </a:r>
            <a:r>
              <a:rPr lang="pt-BR" altLang="pt-BR" sz="2200" kern="0" dirty="0">
                <a:solidFill>
                  <a:srgbClr val="000000"/>
                </a:solidFill>
                <a:latin typeface="Arial Narrow" panose="020B0606020202030204" pitchFamily="34" charset="0"/>
              </a:rPr>
              <a:t>, cuja interpretação - </a:t>
            </a:r>
            <a:r>
              <a:rPr lang="pt-BR" altLang="pt-BR" sz="2200" b="1" kern="0" dirty="0">
                <a:solidFill>
                  <a:srgbClr val="C00000"/>
                </a:solidFill>
                <a:latin typeface="Arial Narrow" panose="020B0606020202030204" pitchFamily="34" charset="0"/>
              </a:rPr>
              <a:t>quase nunca é definitiva </a:t>
            </a:r>
            <a:r>
              <a:rPr lang="pt-BR" altLang="pt-BR" sz="2200" kern="0" dirty="0">
                <a:solidFill>
                  <a:srgbClr val="000000"/>
                </a:solidFill>
                <a:latin typeface="Arial Narrow" panose="020B0606020202030204" pitchFamily="34" charset="0"/>
              </a:rPr>
              <a:t>– depende de uma </a:t>
            </a:r>
            <a:r>
              <a:rPr lang="pt-BR" altLang="pt-BR" sz="2200" b="1" kern="0" dirty="0">
                <a:solidFill>
                  <a:srgbClr val="0000CC"/>
                </a:solidFill>
                <a:latin typeface="Arial Narrow" panose="020B0606020202030204" pitchFamily="34" charset="0"/>
              </a:rPr>
              <a:t>cuidadosa e sensível leitura.</a:t>
            </a:r>
            <a:endParaRPr lang="pt-BR" altLang="pt-BR" sz="2500" kern="0" dirty="0">
              <a:solidFill>
                <a:srgbClr val="000000"/>
              </a:solidFill>
              <a:latin typeface="Arial Narrow" panose="020B0606020202030204" pitchFamily="34" charset="0"/>
            </a:endParaRPr>
          </a:p>
        </p:txBody>
      </p:sp>
    </p:spTree>
    <p:extLst>
      <p:ext uri="{BB962C8B-B14F-4D97-AF65-F5344CB8AC3E}">
        <p14:creationId xmlns:p14="http://schemas.microsoft.com/office/powerpoint/2010/main" val="376554021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832211C4-EA14-4143-AA54-BD116A8C5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439"/>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a:extLst>
              <a:ext uri="{FF2B5EF4-FFF2-40B4-BE49-F238E27FC236}">
                <a16:creationId xmlns:a16="http://schemas.microsoft.com/office/drawing/2014/main" id="{C2AE3245-94FD-4F65-9884-F0DCF5CAD1E8}"/>
              </a:ext>
            </a:extLst>
          </p:cNvPr>
          <p:cNvSpPr txBox="1"/>
          <p:nvPr/>
        </p:nvSpPr>
        <p:spPr>
          <a:xfrm>
            <a:off x="467544" y="5661248"/>
            <a:ext cx="8424936" cy="1015663"/>
          </a:xfrm>
          <a:prstGeom prst="rect">
            <a:avLst/>
          </a:prstGeom>
          <a:solidFill>
            <a:srgbClr val="FF0066"/>
          </a:solidFill>
        </p:spPr>
        <p:txBody>
          <a:bodyPr wrap="square" rtlCol="0">
            <a:spAutoFit/>
          </a:bodyPr>
          <a:lstStyle/>
          <a:p>
            <a:pPr algn="just"/>
            <a:r>
              <a:rPr lang="pt-BR" sz="6000" b="1" dirty="0"/>
              <a:t>S</a:t>
            </a:r>
            <a:r>
              <a:rPr lang="pt-BR" sz="6000" b="1" dirty="0">
                <a:solidFill>
                  <a:schemeClr val="bg1"/>
                </a:solidFill>
              </a:rPr>
              <a:t>i</a:t>
            </a:r>
            <a:r>
              <a:rPr lang="pt-BR" sz="6000" b="1" dirty="0">
                <a:solidFill>
                  <a:srgbClr val="FFC000"/>
                </a:solidFill>
              </a:rPr>
              <a:t>m</a:t>
            </a:r>
            <a:r>
              <a:rPr lang="pt-BR" sz="6000" b="1" dirty="0">
                <a:solidFill>
                  <a:srgbClr val="006699"/>
                </a:solidFill>
              </a:rPr>
              <a:t>b</a:t>
            </a:r>
            <a:r>
              <a:rPr lang="pt-BR" sz="6000" b="1" dirty="0">
                <a:solidFill>
                  <a:schemeClr val="bg1"/>
                </a:solidFill>
              </a:rPr>
              <a:t>o</a:t>
            </a:r>
            <a:r>
              <a:rPr lang="pt-BR" sz="6000" b="1" dirty="0">
                <a:solidFill>
                  <a:schemeClr val="accent1">
                    <a:lumMod val="50000"/>
                  </a:schemeClr>
                </a:solidFill>
              </a:rPr>
              <a:t>l</a:t>
            </a:r>
            <a:r>
              <a:rPr lang="pt-BR" sz="6000" b="1" dirty="0">
                <a:solidFill>
                  <a:srgbClr val="00B050"/>
                </a:solidFill>
              </a:rPr>
              <a:t>i</a:t>
            </a:r>
            <a:r>
              <a:rPr lang="pt-BR" sz="6000" b="1" dirty="0">
                <a:solidFill>
                  <a:schemeClr val="bg1"/>
                </a:solidFill>
              </a:rPr>
              <a:t>s</a:t>
            </a:r>
            <a:r>
              <a:rPr lang="pt-BR" sz="6000" b="1" dirty="0">
                <a:solidFill>
                  <a:schemeClr val="accent2"/>
                </a:solidFill>
              </a:rPr>
              <a:t>m</a:t>
            </a:r>
            <a:r>
              <a:rPr lang="pt-BR" sz="6000" b="1" dirty="0">
                <a:solidFill>
                  <a:srgbClr val="333300"/>
                </a:solidFill>
              </a:rPr>
              <a:t>o</a:t>
            </a:r>
            <a:r>
              <a:rPr lang="pt-BR" sz="6000" b="1" dirty="0">
                <a:solidFill>
                  <a:schemeClr val="bg1"/>
                </a:solidFill>
              </a:rPr>
              <a:t> n</a:t>
            </a:r>
            <a:r>
              <a:rPr lang="pt-BR" sz="6000" b="1" dirty="0">
                <a:solidFill>
                  <a:schemeClr val="tx1">
                    <a:lumMod val="85000"/>
                    <a:lumOff val="15000"/>
                  </a:schemeClr>
                </a:solidFill>
              </a:rPr>
              <a:t>o</a:t>
            </a:r>
            <a:r>
              <a:rPr lang="pt-BR" sz="6000" b="1" dirty="0">
                <a:solidFill>
                  <a:schemeClr val="bg1"/>
                </a:solidFill>
              </a:rPr>
              <a:t> </a:t>
            </a:r>
            <a:r>
              <a:rPr lang="pt-BR" sz="6000" b="1" dirty="0">
                <a:solidFill>
                  <a:srgbClr val="CC3300"/>
                </a:solidFill>
              </a:rPr>
              <a:t>B</a:t>
            </a:r>
            <a:r>
              <a:rPr lang="pt-BR" sz="6000" b="1" dirty="0">
                <a:solidFill>
                  <a:schemeClr val="bg1"/>
                </a:solidFill>
              </a:rPr>
              <a:t>r</a:t>
            </a:r>
            <a:r>
              <a:rPr lang="pt-BR" sz="6000" b="1" dirty="0">
                <a:solidFill>
                  <a:srgbClr val="FFC000"/>
                </a:solidFill>
              </a:rPr>
              <a:t>a</a:t>
            </a:r>
            <a:r>
              <a:rPr lang="pt-BR" sz="6000" b="1" dirty="0">
                <a:solidFill>
                  <a:srgbClr val="006699"/>
                </a:solidFill>
              </a:rPr>
              <a:t>s</a:t>
            </a:r>
            <a:r>
              <a:rPr lang="pt-BR" sz="6000" b="1" dirty="0">
                <a:solidFill>
                  <a:srgbClr val="006600"/>
                </a:solidFill>
              </a:rPr>
              <a:t>i</a:t>
            </a:r>
            <a:r>
              <a:rPr lang="pt-BR" sz="6000" b="1" dirty="0">
                <a:solidFill>
                  <a:schemeClr val="bg1"/>
                </a:solidFill>
              </a:rPr>
              <a:t>l</a:t>
            </a:r>
          </a:p>
        </p:txBody>
      </p:sp>
    </p:spTree>
  </p:cSld>
  <p:clrMapOvr>
    <a:masterClrMapping/>
  </p:clrMapOvr>
  <mc:AlternateContent xmlns:mc="http://schemas.openxmlformats.org/markup-compatibility/2006" xmlns:p14="http://schemas.microsoft.com/office/powerpoint/2010/main">
    <mc:Choice Requires="p14">
      <p:transition spd="slow" p14:dur="5250">
        <p14:vortex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35D96-4B88-4A73-BFF3-42FB7E3DFD55}"/>
              </a:ext>
            </a:extLst>
          </p:cNvPr>
          <p:cNvSpPr>
            <a:spLocks noGrp="1"/>
          </p:cNvSpPr>
          <p:nvPr>
            <p:ph type="title"/>
          </p:nvPr>
        </p:nvSpPr>
        <p:spPr>
          <a:xfrm>
            <a:off x="457200" y="188640"/>
            <a:ext cx="8229600" cy="850106"/>
          </a:xfrm>
          <a:solidFill>
            <a:schemeClr val="accent2"/>
          </a:solidFill>
        </p:spPr>
        <p:txBody>
          <a:bodyPr/>
          <a:lstStyle/>
          <a:p>
            <a:br>
              <a:rPr lang="pt-BR" sz="4800" dirty="0">
                <a:latin typeface="Arial Narrow" panose="020B0606020202030204" pitchFamily="34" charset="0"/>
              </a:rPr>
            </a:br>
            <a:r>
              <a:rPr lang="pt-BR" sz="4800" b="1" dirty="0">
                <a:solidFill>
                  <a:schemeClr val="bg1"/>
                </a:solidFill>
                <a:highlight>
                  <a:srgbClr val="FF0066"/>
                </a:highlight>
                <a:latin typeface="Arial Narrow" panose="020B0606020202030204" pitchFamily="34" charset="0"/>
              </a:rPr>
              <a:t>Simbolismo no Brasil</a:t>
            </a:r>
            <a:br>
              <a:rPr lang="pt-BR" dirty="0"/>
            </a:br>
            <a:endParaRPr lang="pt-BR" dirty="0"/>
          </a:p>
        </p:txBody>
      </p:sp>
      <p:sp>
        <p:nvSpPr>
          <p:cNvPr id="3" name="Espaço Reservado para Conteúdo 2">
            <a:extLst>
              <a:ext uri="{FF2B5EF4-FFF2-40B4-BE49-F238E27FC236}">
                <a16:creationId xmlns:a16="http://schemas.microsoft.com/office/drawing/2014/main" id="{67758F9F-3A53-4220-B3BF-2AE7F64DF7EB}"/>
              </a:ext>
            </a:extLst>
          </p:cNvPr>
          <p:cNvSpPr>
            <a:spLocks noGrp="1"/>
          </p:cNvSpPr>
          <p:nvPr>
            <p:ph idx="1"/>
          </p:nvPr>
        </p:nvSpPr>
        <p:spPr>
          <a:xfrm>
            <a:off x="179512" y="1166018"/>
            <a:ext cx="8784976" cy="5503342"/>
          </a:xfrm>
        </p:spPr>
        <p:txBody>
          <a:bodyPr/>
          <a:lstStyle/>
          <a:p>
            <a:pPr algn="just">
              <a:lnSpc>
                <a:spcPct val="150000"/>
              </a:lnSpc>
              <a:spcBef>
                <a:spcPts val="0"/>
              </a:spcBef>
            </a:pPr>
            <a:r>
              <a:rPr lang="pt-BR" altLang="pt-BR" sz="2400" dirty="0">
                <a:solidFill>
                  <a:srgbClr val="000000"/>
                </a:solidFill>
                <a:latin typeface="Arial Narrow" panose="020B0606020202030204" pitchFamily="34" charset="0"/>
              </a:rPr>
              <a:t>Combatidos pelos Parnasianos, prestigiados à época, a poesia e a prosa simbolista não houve boa receptividade e, por isso, desenvolveram um </a:t>
            </a:r>
            <a:r>
              <a:rPr lang="pt-BR" altLang="pt-BR" sz="2400" b="1" i="1" dirty="0">
                <a:solidFill>
                  <a:srgbClr val="7030A0"/>
                </a:solidFill>
                <a:latin typeface="Arial Narrow" panose="020B0606020202030204" pitchFamily="34" charset="0"/>
              </a:rPr>
              <a:t>trabalho quase marginal</a:t>
            </a:r>
            <a:r>
              <a:rPr lang="pt-BR" altLang="pt-BR" sz="2400" dirty="0">
                <a:solidFill>
                  <a:srgbClr val="000000"/>
                </a:solidFill>
                <a:latin typeface="Arial Narrow" panose="020B0606020202030204" pitchFamily="34" charset="0"/>
              </a:rPr>
              <a:t>, agrupados ao redor de algumas </a:t>
            </a:r>
            <a:r>
              <a:rPr lang="pt-BR" altLang="pt-BR" sz="2400" u="sng" dirty="0">
                <a:solidFill>
                  <a:srgbClr val="C00000"/>
                </a:solidFill>
                <a:latin typeface="Arial Narrow" panose="020B0606020202030204" pitchFamily="34" charset="0"/>
              </a:rPr>
              <a:t>revistas de vida normalmente efêmera</a:t>
            </a:r>
            <a:r>
              <a:rPr lang="pt-BR" altLang="pt-BR" sz="2400" dirty="0">
                <a:solidFill>
                  <a:srgbClr val="C00000"/>
                </a:solidFill>
                <a:latin typeface="Arial Narrow" panose="020B0606020202030204" pitchFamily="34" charset="0"/>
              </a:rPr>
              <a:t>.</a:t>
            </a:r>
            <a:r>
              <a:rPr lang="pt-BR" altLang="pt-BR" sz="2400" dirty="0">
                <a:solidFill>
                  <a:srgbClr val="000000"/>
                </a:solidFill>
                <a:latin typeface="Arial Narrow" panose="020B0606020202030204" pitchFamily="34" charset="0"/>
              </a:rPr>
              <a:t> </a:t>
            </a:r>
          </a:p>
          <a:p>
            <a:pPr marL="0" indent="0" algn="just">
              <a:lnSpc>
                <a:spcPct val="150000"/>
              </a:lnSpc>
              <a:spcBef>
                <a:spcPts val="0"/>
              </a:spcBef>
              <a:buNone/>
            </a:pPr>
            <a:endParaRPr lang="pt-BR" altLang="pt-BR" sz="800" dirty="0">
              <a:solidFill>
                <a:srgbClr val="000000"/>
              </a:solidFill>
              <a:latin typeface="Arial Narrow" panose="020B0606020202030204" pitchFamily="34" charset="0"/>
            </a:endParaRPr>
          </a:p>
          <a:p>
            <a:pPr marL="72000" algn="just">
              <a:lnSpc>
                <a:spcPct val="150000"/>
              </a:lnSpc>
              <a:spcBef>
                <a:spcPts val="0"/>
              </a:spcBef>
            </a:pPr>
            <a:endParaRPr lang="pt-BR" altLang="pt-BR" sz="1200" dirty="0">
              <a:solidFill>
                <a:srgbClr val="000000"/>
              </a:solidFill>
              <a:latin typeface="Arial Narrow" panose="020B0606020202030204" pitchFamily="34" charset="0"/>
            </a:endParaRPr>
          </a:p>
          <a:p>
            <a:pPr algn="just">
              <a:lnSpc>
                <a:spcPct val="150000"/>
              </a:lnSpc>
              <a:spcBef>
                <a:spcPts val="0"/>
              </a:spcBef>
            </a:pPr>
            <a:r>
              <a:rPr lang="pt-BR" altLang="pt-BR" sz="2300" dirty="0">
                <a:solidFill>
                  <a:srgbClr val="000000"/>
                </a:solidFill>
                <a:latin typeface="Arial Narrow" panose="020B0606020202030204" pitchFamily="34" charset="0"/>
              </a:rPr>
              <a:t>Na poesia, além do grupo </a:t>
            </a:r>
            <a:r>
              <a:rPr lang="pt-BR" altLang="pt-BR" sz="2300" b="1" dirty="0">
                <a:solidFill>
                  <a:srgbClr val="FF0000"/>
                </a:solidFill>
                <a:latin typeface="Arial Narrow" panose="020B0606020202030204" pitchFamily="34" charset="0"/>
              </a:rPr>
              <a:t>carioca inicial </a:t>
            </a:r>
            <a:r>
              <a:rPr lang="pt-BR" altLang="pt-BR" sz="2300" dirty="0">
                <a:solidFill>
                  <a:srgbClr val="000000"/>
                </a:solidFill>
                <a:latin typeface="Arial Narrow" panose="020B0606020202030204" pitchFamily="34" charset="0"/>
              </a:rPr>
              <a:t>e de outros do </a:t>
            </a:r>
            <a:r>
              <a:rPr lang="pt-BR" altLang="pt-BR" sz="2300" b="1" dirty="0">
                <a:solidFill>
                  <a:srgbClr val="000066"/>
                </a:solidFill>
                <a:latin typeface="Arial Narrow" panose="020B0606020202030204" pitchFamily="34" charset="0"/>
              </a:rPr>
              <a:t>Rio de Janeiro</a:t>
            </a:r>
            <a:r>
              <a:rPr lang="pt-BR" altLang="pt-BR" sz="2300" dirty="0">
                <a:solidFill>
                  <a:srgbClr val="000000"/>
                </a:solidFill>
                <a:latin typeface="Arial Narrow" panose="020B0606020202030204" pitchFamily="34" charset="0"/>
              </a:rPr>
              <a:t>, o movimento teve seguidores em São Paulo, em Minas Gerais, na Bahia, no Paraná e no Rio Grande do Sul. </a:t>
            </a:r>
          </a:p>
          <a:p>
            <a:pPr marL="0" indent="0" algn="just">
              <a:lnSpc>
                <a:spcPct val="150000"/>
              </a:lnSpc>
              <a:spcBef>
                <a:spcPts val="0"/>
              </a:spcBef>
              <a:buNone/>
            </a:pPr>
            <a:endParaRPr lang="pt-BR" altLang="pt-BR" sz="800" dirty="0">
              <a:solidFill>
                <a:srgbClr val="000000"/>
              </a:solidFill>
              <a:latin typeface="Arial Narrow" panose="020B0606020202030204" pitchFamily="34" charset="0"/>
            </a:endParaRPr>
          </a:p>
          <a:p>
            <a:pPr marL="0" indent="0" algn="just">
              <a:lnSpc>
                <a:spcPct val="150000"/>
              </a:lnSpc>
              <a:spcBef>
                <a:spcPts val="0"/>
              </a:spcBef>
              <a:buNone/>
            </a:pPr>
            <a:endParaRPr lang="pt-BR" altLang="pt-BR" sz="800" dirty="0">
              <a:solidFill>
                <a:srgbClr val="000000"/>
              </a:solidFill>
              <a:latin typeface="Arial Narrow" panose="020B0606020202030204" pitchFamily="34" charset="0"/>
            </a:endParaRPr>
          </a:p>
          <a:p>
            <a:pPr marL="72000" algn="just">
              <a:lnSpc>
                <a:spcPct val="150000"/>
              </a:lnSpc>
              <a:spcBef>
                <a:spcPts val="0"/>
              </a:spcBef>
            </a:pPr>
            <a:r>
              <a:rPr lang="pt-BR" altLang="pt-BR" sz="2300" dirty="0">
                <a:solidFill>
                  <a:srgbClr val="FF0000"/>
                </a:solidFill>
                <a:latin typeface="Arial Narrow" panose="020B0606020202030204" pitchFamily="34" charset="0"/>
              </a:rPr>
              <a:t>A prosa do período não alcançou resultados muito satisfatórios.</a:t>
            </a:r>
            <a:endParaRPr lang="pt-BR" sz="2300" dirty="0">
              <a:solidFill>
                <a:srgbClr val="FF0000"/>
              </a:solidFill>
              <a:latin typeface="Arial Narrow" panose="020B0606020202030204" pitchFamily="34" charset="0"/>
            </a:endParaRPr>
          </a:p>
        </p:txBody>
      </p:sp>
    </p:spTree>
    <p:extLst>
      <p:ext uri="{BB962C8B-B14F-4D97-AF65-F5344CB8AC3E}">
        <p14:creationId xmlns:p14="http://schemas.microsoft.com/office/powerpoint/2010/main" val="1074983512"/>
      </p:ext>
    </p:extLst>
  </p:cSld>
  <p:clrMapOvr>
    <a:masterClrMapping/>
  </p:clrMapOvr>
  <mc:AlternateContent xmlns:mc="http://schemas.openxmlformats.org/markup-compatibility/2006" xmlns:p14="http://schemas.microsoft.com/office/powerpoint/2010/main">
    <mc:Choice Requires="p14">
      <p:transition spd="slow" p14:dur="35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6600CC"/>
        </a:solidFill>
        <a:effectLst/>
      </p:bgPr>
    </p:bg>
    <p:spTree>
      <p:nvGrpSpPr>
        <p:cNvPr id="1" name=""/>
        <p:cNvGrpSpPr/>
        <p:nvPr/>
      </p:nvGrpSpPr>
      <p:grpSpPr>
        <a:xfrm>
          <a:off x="0" y="0"/>
          <a:ext cx="0" cy="0"/>
          <a:chOff x="0" y="0"/>
          <a:chExt cx="0" cy="0"/>
        </a:xfrm>
      </p:grpSpPr>
      <p:sp>
        <p:nvSpPr>
          <p:cNvPr id="76" name="Title 1">
            <a:extLst>
              <a:ext uri="{FF2B5EF4-FFF2-40B4-BE49-F238E27FC236}">
                <a16:creationId xmlns:a16="http://schemas.microsoft.com/office/drawing/2014/main" id="{5DE13182-4583-4442-8A1A-C4C39C1CC162}"/>
              </a:ext>
            </a:extLst>
          </p:cNvPr>
          <p:cNvSpPr>
            <a:spLocks noGrp="1"/>
          </p:cNvSpPr>
          <p:nvPr>
            <p:ph type="title"/>
          </p:nvPr>
        </p:nvSpPr>
        <p:spPr>
          <a:xfrm>
            <a:off x="457200" y="274638"/>
            <a:ext cx="8229600" cy="1143000"/>
          </a:xfrm>
          <a:solidFill>
            <a:srgbClr val="CC0099"/>
          </a:solidFill>
          <a:ln w="57150">
            <a:noFill/>
          </a:ln>
          <a:effectLst>
            <a:glow rad="228600">
              <a:schemeClr val="accent6">
                <a:satMod val="175000"/>
                <a:alpha val="40000"/>
              </a:schemeClr>
            </a:glow>
            <a:outerShdw blurRad="107950" dist="12700" dir="5400000" algn="ctr">
              <a:srgbClr val="000000"/>
            </a:outerShdw>
            <a:reflection blurRad="6350" stA="50000" endA="300" endPos="90000" dist="508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sz="3600" b="1" dirty="0">
                <a:solidFill>
                  <a:srgbClr val="000000"/>
                </a:solidFill>
              </a:rPr>
              <a:t>OS ESTUDOS DO INCONSCIENTE </a:t>
            </a:r>
          </a:p>
        </p:txBody>
      </p:sp>
      <p:sp>
        <p:nvSpPr>
          <p:cNvPr id="75" name="Content Placeholder 3">
            <a:extLst>
              <a:ext uri="{FF2B5EF4-FFF2-40B4-BE49-F238E27FC236}">
                <a16:creationId xmlns:a16="http://schemas.microsoft.com/office/drawing/2014/main" id="{9DD12ED8-909B-4583-8B9D-9880579CB41B}"/>
              </a:ext>
            </a:extLst>
          </p:cNvPr>
          <p:cNvSpPr>
            <a:spLocks noGrp="1"/>
          </p:cNvSpPr>
          <p:nvPr>
            <p:ph sz="half" idx="1"/>
          </p:nvPr>
        </p:nvSpPr>
        <p:spPr bwMode="auto">
          <a:xfrm>
            <a:off x="327720" y="1600200"/>
            <a:ext cx="4244280" cy="4983162"/>
          </a:xfrm>
          <a:prstGeom prst="rect">
            <a:avLst/>
          </a:prstGeom>
          <a:solidFill>
            <a:schemeClr val="bg1"/>
          </a:solidFill>
          <a:ln>
            <a:noFill/>
          </a:ln>
        </p:spPr>
        <p:txBody>
          <a:bodyPr wrap="square" anchor="t">
            <a:normAutofit/>
          </a:bodyPr>
          <a:lstStyle/>
          <a:p>
            <a:pPr marL="0" indent="0" algn="ctr">
              <a:lnSpc>
                <a:spcPct val="150000"/>
              </a:lnSpc>
              <a:spcBef>
                <a:spcPts val="0"/>
              </a:spcBef>
              <a:buNone/>
            </a:pPr>
            <a:r>
              <a:rPr lang="pt-BR" b="1" i="1" dirty="0">
                <a:solidFill>
                  <a:srgbClr val="002060"/>
                </a:solidFill>
              </a:rPr>
              <a:t>EGO - Consciência</a:t>
            </a:r>
            <a:endParaRPr lang="pt-BR" sz="2800" b="1" i="1" dirty="0">
              <a:solidFill>
                <a:srgbClr val="C00000"/>
              </a:solidFill>
            </a:endParaRPr>
          </a:p>
          <a:p>
            <a:pPr marL="0" indent="0" algn="ctr">
              <a:lnSpc>
                <a:spcPct val="150000"/>
              </a:lnSpc>
              <a:spcBef>
                <a:spcPts val="0"/>
              </a:spcBef>
              <a:buNone/>
            </a:pPr>
            <a:r>
              <a:rPr lang="pt-BR" sz="2800" b="1" i="1" dirty="0">
                <a:solidFill>
                  <a:srgbClr val="C00000"/>
                </a:solidFill>
              </a:rPr>
              <a:t>ID – Impulsos </a:t>
            </a:r>
            <a:br>
              <a:rPr lang="pt-BR" sz="2800" b="1" i="1" dirty="0">
                <a:solidFill>
                  <a:schemeClr val="tx1"/>
                </a:solidFill>
              </a:rPr>
            </a:br>
            <a:r>
              <a:rPr lang="pt-BR" sz="2800" b="1" i="1" dirty="0">
                <a:solidFill>
                  <a:srgbClr val="006600"/>
                </a:solidFill>
              </a:rPr>
              <a:t>SUPEREGO – Controle </a:t>
            </a:r>
            <a:br>
              <a:rPr lang="pt-BR" sz="2800" b="1" i="1" dirty="0">
                <a:solidFill>
                  <a:schemeClr val="tx1"/>
                </a:solidFill>
              </a:rPr>
            </a:br>
            <a:br>
              <a:rPr lang="pt-BR" sz="2800" b="1" i="1" dirty="0">
                <a:solidFill>
                  <a:schemeClr val="tx1"/>
                </a:solidFill>
              </a:rPr>
            </a:br>
            <a:r>
              <a:rPr lang="pt-BR" sz="2800" b="1" i="1" dirty="0">
                <a:solidFill>
                  <a:schemeClr val="tx1"/>
                </a:solidFill>
              </a:rPr>
              <a:t>CONSCIENTE</a:t>
            </a:r>
            <a:br>
              <a:rPr lang="pt-BR" sz="2800" b="1" i="1" dirty="0">
                <a:solidFill>
                  <a:schemeClr val="tx1"/>
                </a:solidFill>
              </a:rPr>
            </a:br>
            <a:r>
              <a:rPr lang="pt-BR" sz="2800" b="1" i="1" dirty="0">
                <a:solidFill>
                  <a:schemeClr val="tx1"/>
                </a:solidFill>
              </a:rPr>
              <a:t>INCONSCIENTE</a:t>
            </a:r>
            <a:br>
              <a:rPr lang="pt-BR" sz="2800" b="1" i="1" dirty="0">
                <a:solidFill>
                  <a:schemeClr val="tx1"/>
                </a:solidFill>
              </a:rPr>
            </a:br>
            <a:r>
              <a:rPr lang="pt-BR" sz="2800" b="1" i="1" dirty="0">
                <a:solidFill>
                  <a:schemeClr val="tx1"/>
                </a:solidFill>
              </a:rPr>
              <a:t>SUBCONSCIENTE</a:t>
            </a:r>
            <a:endParaRPr lang="en-US" sz="2800" b="1" dirty="0">
              <a:solidFill>
                <a:schemeClr val="tx1"/>
              </a:solidFill>
            </a:endParaRPr>
          </a:p>
        </p:txBody>
      </p:sp>
      <p:pic>
        <p:nvPicPr>
          <p:cNvPr id="13314" name="Picture 3" descr="Foto em preto e branco de homem de terno e gravata&#10;&#10;Descrição gerada automaticamente">
            <a:extLst>
              <a:ext uri="{FF2B5EF4-FFF2-40B4-BE49-F238E27FC236}">
                <a16:creationId xmlns:a16="http://schemas.microsoft.com/office/drawing/2014/main" id="{4CA29929-3AEE-496A-8FED-C485D504A0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196"/>
          <a:stretch/>
        </p:blipFill>
        <p:spPr bwMode="auto">
          <a:xfrm>
            <a:off x="4648200" y="1600200"/>
            <a:ext cx="4038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a:extLst>
              <a:ext uri="{FF2B5EF4-FFF2-40B4-BE49-F238E27FC236}">
                <a16:creationId xmlns:a16="http://schemas.microsoft.com/office/drawing/2014/main" id="{1C500162-3E2A-45E6-A4BE-A75661FC1A6F}"/>
              </a:ext>
            </a:extLst>
          </p:cNvPr>
          <p:cNvSpPr txBox="1"/>
          <p:nvPr/>
        </p:nvSpPr>
        <p:spPr>
          <a:xfrm>
            <a:off x="4648200" y="6126163"/>
            <a:ext cx="4038600" cy="707886"/>
          </a:xfrm>
          <a:prstGeom prst="rect">
            <a:avLst/>
          </a:prstGeom>
          <a:solidFill>
            <a:schemeClr val="bg1"/>
          </a:solidFill>
        </p:spPr>
        <p:txBody>
          <a:bodyPr wrap="square" rtlCol="0">
            <a:spAutoFit/>
          </a:bodyPr>
          <a:lstStyle/>
          <a:p>
            <a:pPr algn="ctr"/>
            <a:r>
              <a:rPr lang="pt-BR" sz="2000" b="1" dirty="0">
                <a:solidFill>
                  <a:srgbClr val="006600"/>
                </a:solidFill>
              </a:rPr>
              <a:t>PSICANALISTA AUSTRÍACO - </a:t>
            </a:r>
            <a:r>
              <a:rPr lang="pt-BR" sz="2000" b="1" dirty="0">
                <a:solidFill>
                  <a:srgbClr val="FF0000"/>
                </a:solidFill>
              </a:rPr>
              <a:t>SIGMUND FREUD</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5">
                                            <p:bg/>
                                          </p:spTgt>
                                        </p:tgtEl>
                                        <p:attrNameLst>
                                          <p:attrName>style.visibility</p:attrName>
                                        </p:attrNameLst>
                                      </p:cBhvr>
                                      <p:to>
                                        <p:strVal val="visible"/>
                                      </p:to>
                                    </p:set>
                                    <p:anim calcmode="lin" valueType="num">
                                      <p:cBhvr additive="base">
                                        <p:cTn id="13" dur="500" fill="hold"/>
                                        <p:tgtEl>
                                          <p:spTgt spid="75">
                                            <p:bg/>
                                          </p:spTgt>
                                        </p:tgtEl>
                                        <p:attrNameLst>
                                          <p:attrName>ppt_x</p:attrName>
                                        </p:attrNameLst>
                                      </p:cBhvr>
                                      <p:tavLst>
                                        <p:tav tm="0">
                                          <p:val>
                                            <p:strVal val="#ppt_x"/>
                                          </p:val>
                                        </p:tav>
                                        <p:tav tm="100000">
                                          <p:val>
                                            <p:strVal val="#ppt_x"/>
                                          </p:val>
                                        </p:tav>
                                      </p:tavLst>
                                    </p:anim>
                                    <p:anim calcmode="lin" valueType="num">
                                      <p:cBhvr additive="base">
                                        <p:cTn id="14" dur="500" fill="hold"/>
                                        <p:tgtEl>
                                          <p:spTgt spid="75">
                                            <p:bg/>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
                                            <p:txEl>
                                              <p:pRg st="0" end="0"/>
                                            </p:txEl>
                                          </p:spTgt>
                                        </p:tgtEl>
                                        <p:attrNameLst>
                                          <p:attrName>style.visibility</p:attrName>
                                        </p:attrNameLst>
                                      </p:cBhvr>
                                      <p:to>
                                        <p:strVal val="visible"/>
                                      </p:to>
                                    </p:set>
                                    <p:anim calcmode="lin" valueType="num">
                                      <p:cBhvr additive="base">
                                        <p:cTn id="19" dur="500" fill="hold"/>
                                        <p:tgtEl>
                                          <p:spTgt spid="7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5">
                                            <p:txEl>
                                              <p:pRg st="1" end="1"/>
                                            </p:txEl>
                                          </p:spTgt>
                                        </p:tgtEl>
                                        <p:attrNameLst>
                                          <p:attrName>style.visibility</p:attrName>
                                        </p:attrNameLst>
                                      </p:cBhvr>
                                      <p:to>
                                        <p:strVal val="visible"/>
                                      </p:to>
                                    </p:set>
                                    <p:anim calcmode="lin" valueType="num">
                                      <p:cBhvr additive="base">
                                        <p:cTn id="25" dur="500" fill="hold"/>
                                        <p:tgtEl>
                                          <p:spTgt spid="7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314"/>
                                        </p:tgtEl>
                                        <p:attrNameLst>
                                          <p:attrName>style.visibility</p:attrName>
                                        </p:attrNameLst>
                                      </p:cBhvr>
                                      <p:to>
                                        <p:strVal val="visible"/>
                                      </p:to>
                                    </p:set>
                                    <p:anim calcmode="lin" valueType="num">
                                      <p:cBhvr additive="base">
                                        <p:cTn id="31" dur="500" fill="hold"/>
                                        <p:tgtEl>
                                          <p:spTgt spid="13314"/>
                                        </p:tgtEl>
                                        <p:attrNameLst>
                                          <p:attrName>ppt_x</p:attrName>
                                        </p:attrNameLst>
                                      </p:cBhvr>
                                      <p:tavLst>
                                        <p:tav tm="0">
                                          <p:val>
                                            <p:strVal val="#ppt_x"/>
                                          </p:val>
                                        </p:tav>
                                        <p:tav tm="100000">
                                          <p:val>
                                            <p:strVal val="#ppt_x"/>
                                          </p:val>
                                        </p:tav>
                                      </p:tavLst>
                                    </p:anim>
                                    <p:anim calcmode="lin" valueType="num">
                                      <p:cBhvr additive="base">
                                        <p:cTn id="32" dur="500" fill="hold"/>
                                        <p:tgtEl>
                                          <p:spTgt spid="133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5" grpId="0" build="p"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C9A6C-A16F-4F91-958E-B2111CC54C71}"/>
              </a:ext>
            </a:extLst>
          </p:cNvPr>
          <p:cNvSpPr>
            <a:spLocks noGrp="1"/>
          </p:cNvSpPr>
          <p:nvPr>
            <p:ph type="title"/>
          </p:nvPr>
        </p:nvSpPr>
        <p:spPr>
          <a:xfrm>
            <a:off x="438835" y="49555"/>
            <a:ext cx="8507288" cy="812949"/>
          </a:xfr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dirty="0">
                <a:solidFill>
                  <a:schemeClr val="bg1"/>
                </a:solidFill>
                <a:highlight>
                  <a:srgbClr val="0000CC"/>
                </a:highlight>
              </a:rPr>
              <a:t>ID   EGO  e  </a:t>
            </a:r>
            <a:r>
              <a:rPr lang="pt-BR" b="1" dirty="0">
                <a:solidFill>
                  <a:schemeClr val="bg1"/>
                </a:solidFill>
                <a:highlight>
                  <a:srgbClr val="0000CC"/>
                </a:highlight>
              </a:rPr>
              <a:t>SUPEREGO</a:t>
            </a:r>
          </a:p>
        </p:txBody>
      </p:sp>
      <p:sp>
        <p:nvSpPr>
          <p:cNvPr id="3" name="Espaço Reservado para Conteúdo 2">
            <a:extLst>
              <a:ext uri="{FF2B5EF4-FFF2-40B4-BE49-F238E27FC236}">
                <a16:creationId xmlns:a16="http://schemas.microsoft.com/office/drawing/2014/main" id="{7B881B86-743E-4B6E-BC82-DE5DC6062BF6}"/>
              </a:ext>
            </a:extLst>
          </p:cNvPr>
          <p:cNvSpPr>
            <a:spLocks noGrp="1"/>
          </p:cNvSpPr>
          <p:nvPr>
            <p:ph idx="1"/>
          </p:nvPr>
        </p:nvSpPr>
        <p:spPr>
          <a:xfrm>
            <a:off x="179512" y="1052735"/>
            <a:ext cx="8784976" cy="5755709"/>
          </a:xfrm>
          <a:ln>
            <a:solidFill>
              <a:srgbClr val="006600"/>
            </a:solidFill>
          </a:ln>
        </p:spPr>
        <p:txBody>
          <a:bodyPr/>
          <a:lstStyle/>
          <a:p>
            <a:pPr marL="0" algn="just">
              <a:spcBef>
                <a:spcPts val="0"/>
              </a:spcBef>
            </a:pPr>
            <a:r>
              <a:rPr lang="pt-BR" sz="2200" b="1" dirty="0">
                <a:solidFill>
                  <a:srgbClr val="404040"/>
                </a:solidFill>
                <a:latin typeface="Arial Narrow" panose="020B0606020202030204" pitchFamily="34" charset="0"/>
              </a:rPr>
              <a:t>Instâncias formadoras da psiquê humana, c</a:t>
            </a:r>
            <a:r>
              <a:rPr lang="pt-BR" sz="2200" dirty="0">
                <a:solidFill>
                  <a:srgbClr val="404040"/>
                </a:solidFill>
                <a:latin typeface="Arial Narrow" panose="020B0606020202030204" pitchFamily="34" charset="0"/>
              </a:rPr>
              <a:t>onforme a </a:t>
            </a:r>
            <a:r>
              <a:rPr lang="pt-BR" sz="2200" b="1" dirty="0">
                <a:solidFill>
                  <a:srgbClr val="FF0000"/>
                </a:solidFill>
                <a:latin typeface="Arial Narrow" panose="020B0606020202030204" pitchFamily="34" charset="0"/>
              </a:rPr>
              <a:t>Teoria da Personalidade</a:t>
            </a:r>
            <a:r>
              <a:rPr lang="pt-BR" sz="2200" dirty="0">
                <a:solidFill>
                  <a:srgbClr val="404040"/>
                </a:solidFill>
                <a:latin typeface="Arial Narrow" panose="020B0606020202030204" pitchFamily="34" charset="0"/>
              </a:rPr>
              <a:t>, desenvolvida por </a:t>
            </a:r>
            <a:r>
              <a:rPr lang="pt-BR" sz="2200" b="1" dirty="0">
                <a:solidFill>
                  <a:srgbClr val="000066"/>
                </a:solidFill>
                <a:latin typeface="Arial Narrow" panose="020B0606020202030204" pitchFamily="34" charset="0"/>
              </a:rPr>
              <a:t>Sigmund Freud </a:t>
            </a:r>
            <a:r>
              <a:rPr lang="pt-BR" sz="2200" b="1" dirty="0">
                <a:latin typeface="Arial Narrow" panose="020B0606020202030204" pitchFamily="34" charset="0"/>
              </a:rPr>
              <a:t>nos</a:t>
            </a:r>
            <a:r>
              <a:rPr lang="pt-BR" sz="2200" dirty="0">
                <a:latin typeface="Arial Narrow" panose="020B0606020202030204" pitchFamily="34" charset="0"/>
              </a:rPr>
              <a:t> </a:t>
            </a:r>
            <a:r>
              <a:rPr lang="pt-BR" sz="2200" dirty="0">
                <a:solidFill>
                  <a:srgbClr val="404040"/>
                </a:solidFill>
                <a:latin typeface="Arial Narrow" panose="020B0606020202030204" pitchFamily="34" charset="0"/>
              </a:rPr>
              <a:t>estudos sobre a psicanálise:</a:t>
            </a:r>
          </a:p>
          <a:p>
            <a:pPr marL="0" algn="just">
              <a:spcBef>
                <a:spcPts val="0"/>
              </a:spcBef>
            </a:pPr>
            <a:endParaRPr lang="pt-BR" sz="2000" dirty="0">
              <a:latin typeface="Arial Narrow" panose="020B0606020202030204" pitchFamily="34" charset="0"/>
            </a:endParaRPr>
          </a:p>
          <a:p>
            <a:pPr marL="0" algn="just">
              <a:spcBef>
                <a:spcPts val="0"/>
              </a:spcBef>
              <a:buFont typeface="Wingdings" panose="05000000000000000000" pitchFamily="2" charset="2"/>
              <a:buChar char="v"/>
            </a:pPr>
            <a:r>
              <a:rPr lang="pt-BR" sz="2000" b="1" dirty="0">
                <a:solidFill>
                  <a:srgbClr val="FF0000"/>
                </a:solidFill>
                <a:latin typeface="Arial Narrow" panose="020B0606020202030204" pitchFamily="34" charset="0"/>
              </a:rPr>
              <a:t>ID</a:t>
            </a:r>
            <a:r>
              <a:rPr lang="pt-BR" sz="2000" dirty="0">
                <a:latin typeface="Arial Narrow" panose="020B0606020202030204" pitchFamily="34" charset="0"/>
              </a:rPr>
              <a:t>: </a:t>
            </a:r>
            <a:r>
              <a:rPr lang="pt-BR" sz="2000" b="1" dirty="0">
                <a:solidFill>
                  <a:srgbClr val="0000CC"/>
                </a:solidFill>
                <a:latin typeface="Arial Narrow" panose="020B0606020202030204" pitchFamily="34" charset="0"/>
              </a:rPr>
              <a:t>componente nato dos indivíduos</a:t>
            </a:r>
            <a:r>
              <a:rPr lang="pt-BR" sz="2000" dirty="0">
                <a:latin typeface="Arial Narrow" panose="020B0606020202030204" pitchFamily="34" charset="0"/>
              </a:rPr>
              <a:t>. Consiste nos </a:t>
            </a:r>
            <a:r>
              <a:rPr lang="pt-BR" sz="2000" b="1" dirty="0">
                <a:solidFill>
                  <a:srgbClr val="FF0000"/>
                </a:solidFill>
                <a:latin typeface="Arial Narrow" panose="020B0606020202030204" pitchFamily="34" charset="0"/>
              </a:rPr>
              <a:t>desejos, vontades e pulsões primitivas</a:t>
            </a:r>
            <a:r>
              <a:rPr lang="pt-BR" sz="2000" dirty="0">
                <a:latin typeface="Arial Narrow" panose="020B0606020202030204" pitchFamily="34" charset="0"/>
              </a:rPr>
              <a:t>, formado por </a:t>
            </a:r>
            <a:r>
              <a:rPr lang="pt-BR" sz="2000" b="1" dirty="0">
                <a:solidFill>
                  <a:srgbClr val="006600"/>
                </a:solidFill>
                <a:latin typeface="Arial Narrow" panose="020B0606020202030204" pitchFamily="34" charset="0"/>
              </a:rPr>
              <a:t>instintos e desejos orgânicos</a:t>
            </a:r>
            <a:r>
              <a:rPr lang="pt-BR" sz="2000" dirty="0">
                <a:latin typeface="Arial Narrow" panose="020B0606020202030204" pitchFamily="34" charset="0"/>
              </a:rPr>
              <a:t> </a:t>
            </a:r>
            <a:r>
              <a:rPr lang="pt-BR" sz="2000" b="1" dirty="0">
                <a:solidFill>
                  <a:schemeClr val="bg1"/>
                </a:solidFill>
                <a:highlight>
                  <a:srgbClr val="0000CC"/>
                </a:highlight>
                <a:latin typeface="Arial Narrow" panose="020B0606020202030204" pitchFamily="34" charset="0"/>
              </a:rPr>
              <a:t>pelo prazer</a:t>
            </a:r>
            <a:r>
              <a:rPr lang="pt-BR" sz="2000" dirty="0">
                <a:latin typeface="Arial Narrow" panose="020B0606020202030204" pitchFamily="34" charset="0"/>
              </a:rPr>
              <a:t>. A partir do ID, desenvolvem-se as outras partes que compõem a personalidade humana: </a:t>
            </a:r>
            <a:r>
              <a:rPr lang="pt-BR" sz="2000" b="1" dirty="0">
                <a:solidFill>
                  <a:srgbClr val="0000CC"/>
                </a:solidFill>
                <a:latin typeface="Arial Narrow" panose="020B0606020202030204" pitchFamily="34" charset="0"/>
              </a:rPr>
              <a:t>Ego</a:t>
            </a:r>
            <a:r>
              <a:rPr lang="pt-BR" sz="2000" dirty="0">
                <a:solidFill>
                  <a:srgbClr val="0000CC"/>
                </a:solidFill>
                <a:latin typeface="Arial Narrow" panose="020B0606020202030204" pitchFamily="34" charset="0"/>
              </a:rPr>
              <a:t> e </a:t>
            </a:r>
            <a:r>
              <a:rPr lang="pt-BR" sz="2000" b="1" dirty="0">
                <a:solidFill>
                  <a:srgbClr val="FF0066"/>
                </a:solidFill>
                <a:latin typeface="Arial Narrow" panose="020B0606020202030204" pitchFamily="34" charset="0"/>
              </a:rPr>
              <a:t>Superego</a:t>
            </a:r>
            <a:r>
              <a:rPr lang="pt-BR" sz="2000" dirty="0">
                <a:solidFill>
                  <a:srgbClr val="0000CC"/>
                </a:solidFill>
                <a:latin typeface="Arial Narrow" panose="020B0606020202030204" pitchFamily="34" charset="0"/>
              </a:rPr>
              <a:t>.</a:t>
            </a:r>
          </a:p>
          <a:p>
            <a:pPr marL="0" indent="0" algn="just">
              <a:spcBef>
                <a:spcPts val="0"/>
              </a:spcBef>
              <a:buNone/>
            </a:pPr>
            <a:endParaRPr lang="pt-BR" sz="2000" dirty="0">
              <a:latin typeface="Arial Narrow" panose="020B0606020202030204" pitchFamily="34" charset="0"/>
            </a:endParaRPr>
          </a:p>
          <a:p>
            <a:pPr marL="0" algn="just">
              <a:spcBef>
                <a:spcPts val="0"/>
              </a:spcBef>
              <a:buFont typeface="Wingdings" panose="05000000000000000000" pitchFamily="2" charset="2"/>
              <a:buChar char="v"/>
            </a:pPr>
            <a:r>
              <a:rPr lang="pt-BR" sz="2000" b="1" dirty="0">
                <a:solidFill>
                  <a:srgbClr val="006600"/>
                </a:solidFill>
                <a:latin typeface="Arial Narrow" panose="020B0606020202030204" pitchFamily="34" charset="0"/>
              </a:rPr>
              <a:t>Ego</a:t>
            </a:r>
            <a:r>
              <a:rPr lang="pt-BR" sz="2000" dirty="0">
                <a:latin typeface="Arial Narrow" panose="020B0606020202030204" pitchFamily="34" charset="0"/>
              </a:rPr>
              <a:t>: surge, </a:t>
            </a:r>
            <a:r>
              <a:rPr lang="pt-BR" sz="2000" b="1" dirty="0">
                <a:latin typeface="Arial Narrow" panose="020B0606020202030204" pitchFamily="34" charset="0"/>
              </a:rPr>
              <a:t>a</a:t>
            </a:r>
            <a:r>
              <a:rPr lang="pt-BR" sz="2000" dirty="0">
                <a:latin typeface="Arial Narrow" panose="020B0606020202030204" pitchFamily="34" charset="0"/>
              </a:rPr>
              <a:t> </a:t>
            </a:r>
            <a:r>
              <a:rPr lang="pt-BR" sz="2000" b="1" dirty="0">
                <a:latin typeface="Arial Narrow" panose="020B0606020202030204" pitchFamily="34" charset="0"/>
              </a:rPr>
              <a:t>partir da interação do ser humano com a sua realidade </a:t>
            </a:r>
            <a:r>
              <a:rPr lang="pt-BR" sz="2000" dirty="0">
                <a:latin typeface="Arial Narrow" panose="020B0606020202030204" pitchFamily="34" charset="0"/>
              </a:rPr>
              <a:t>para</a:t>
            </a:r>
            <a:r>
              <a:rPr lang="pt-BR" sz="2000" b="1" dirty="0">
                <a:latin typeface="Arial Narrow" panose="020B0606020202030204" pitchFamily="34" charset="0"/>
              </a:rPr>
              <a:t> </a:t>
            </a:r>
            <a:r>
              <a:rPr lang="pt-BR" sz="2000" dirty="0">
                <a:latin typeface="Arial Narrow" panose="020B0606020202030204" pitchFamily="34" charset="0"/>
              </a:rPr>
              <a:t>adequar seus instintos primitivos (o </a:t>
            </a:r>
            <a:r>
              <a:rPr lang="pt-BR" sz="2000" b="1" dirty="0">
                <a:latin typeface="Arial Narrow" panose="020B0606020202030204" pitchFamily="34" charset="0"/>
              </a:rPr>
              <a:t>ID</a:t>
            </a:r>
            <a:r>
              <a:rPr lang="pt-BR" sz="2000" dirty="0">
                <a:latin typeface="Arial Narrow" panose="020B0606020202030204" pitchFamily="34" charset="0"/>
              </a:rPr>
              <a:t>) com o ambiente em que vive. É também chamado de "</a:t>
            </a:r>
            <a:r>
              <a:rPr lang="pt-BR" sz="2000" b="1" dirty="0">
                <a:solidFill>
                  <a:srgbClr val="FF0000"/>
                </a:solidFill>
                <a:latin typeface="Arial Narrow" panose="020B0606020202030204" pitchFamily="34" charset="0"/>
              </a:rPr>
              <a:t>princípio da realidade</a:t>
            </a:r>
            <a:r>
              <a:rPr lang="pt-BR" sz="2000" dirty="0">
                <a:latin typeface="Arial Narrow" panose="020B0606020202030204" pitchFamily="34" charset="0"/>
              </a:rPr>
              <a:t>". </a:t>
            </a:r>
          </a:p>
          <a:p>
            <a:pPr marL="0" indent="0" algn="just">
              <a:spcBef>
                <a:spcPts val="0"/>
              </a:spcBef>
              <a:buNone/>
            </a:pPr>
            <a:endParaRPr lang="pt-BR" sz="2000" dirty="0">
              <a:latin typeface="Arial Narrow" panose="020B0606020202030204" pitchFamily="34" charset="0"/>
            </a:endParaRPr>
          </a:p>
          <a:p>
            <a:pPr marL="0" indent="0" algn="just">
              <a:spcBef>
                <a:spcPts val="0"/>
              </a:spcBef>
              <a:buNone/>
            </a:pPr>
            <a:endParaRPr lang="pt-BR" sz="800" dirty="0">
              <a:latin typeface="Arial Narrow" panose="020B0606020202030204" pitchFamily="34" charset="0"/>
            </a:endParaRPr>
          </a:p>
          <a:p>
            <a:pPr marL="0" algn="just">
              <a:spcBef>
                <a:spcPts val="0"/>
              </a:spcBef>
              <a:buFont typeface="Wingdings" panose="05000000000000000000" pitchFamily="2" charset="2"/>
              <a:buChar char="v"/>
            </a:pPr>
            <a:r>
              <a:rPr lang="pt-BR" sz="2000" dirty="0">
                <a:latin typeface="Arial Narrow" panose="020B0606020202030204" pitchFamily="34" charset="0"/>
              </a:rPr>
              <a:t>Mecanismo responsável pelo </a:t>
            </a:r>
            <a:r>
              <a:rPr lang="pt-BR" sz="2000" b="1" dirty="0">
                <a:solidFill>
                  <a:srgbClr val="FF0066"/>
                </a:solidFill>
                <a:latin typeface="Arial Narrow" panose="020B0606020202030204" pitchFamily="34" charset="0"/>
              </a:rPr>
              <a:t>equilíbrio</a:t>
            </a:r>
            <a:r>
              <a:rPr lang="pt-BR" sz="2000" dirty="0">
                <a:latin typeface="Arial Narrow" panose="020B0606020202030204" pitchFamily="34" charset="0"/>
              </a:rPr>
              <a:t> da psiquê. Ele procura regular os impulsos do </a:t>
            </a:r>
            <a:r>
              <a:rPr lang="pt-BR" sz="2000" b="1" dirty="0">
                <a:solidFill>
                  <a:srgbClr val="FF0000"/>
                </a:solidFill>
                <a:latin typeface="Arial Narrow" panose="020B0606020202030204" pitchFamily="34" charset="0"/>
              </a:rPr>
              <a:t>ID</a:t>
            </a:r>
            <a:r>
              <a:rPr lang="pt-BR" sz="2000" dirty="0">
                <a:latin typeface="Arial Narrow" panose="020B0606020202030204" pitchFamily="34" charset="0"/>
              </a:rPr>
              <a:t>, ao mesmo tempo que tenta satisfazê-los, de modo menos imediatista e </a:t>
            </a:r>
            <a:r>
              <a:rPr lang="pt-BR" sz="2000" b="1" dirty="0">
                <a:solidFill>
                  <a:srgbClr val="FF0000"/>
                </a:solidFill>
                <a:latin typeface="Arial Narrow" panose="020B0606020202030204" pitchFamily="34" charset="0"/>
              </a:rPr>
              <a:t>mais realista</a:t>
            </a:r>
            <a:r>
              <a:rPr lang="pt-BR" sz="2000" dirty="0">
                <a:latin typeface="Arial Narrow" panose="020B0606020202030204" pitchFamily="34" charset="0"/>
              </a:rPr>
              <a:t>.</a:t>
            </a:r>
          </a:p>
          <a:p>
            <a:pPr marL="0" indent="0" algn="just">
              <a:spcBef>
                <a:spcPts val="0"/>
              </a:spcBef>
              <a:buNone/>
            </a:pPr>
            <a:endParaRPr lang="pt-BR" sz="2000" dirty="0">
              <a:latin typeface="Arial Narrow" panose="020B0606020202030204" pitchFamily="34" charset="0"/>
            </a:endParaRPr>
          </a:p>
          <a:p>
            <a:pPr marL="0" indent="0" algn="just">
              <a:spcBef>
                <a:spcPts val="0"/>
              </a:spcBef>
              <a:buNone/>
            </a:pPr>
            <a:r>
              <a:rPr lang="pt-BR" sz="2000" dirty="0">
                <a:solidFill>
                  <a:srgbClr val="000000"/>
                </a:solidFill>
                <a:latin typeface="Arial Narrow" panose="020B0606020202030204" pitchFamily="34" charset="0"/>
              </a:rPr>
              <a:t>- Graças ao </a:t>
            </a:r>
            <a:r>
              <a:rPr lang="pt-BR" sz="2000" b="1" dirty="0">
                <a:solidFill>
                  <a:srgbClr val="FF0000"/>
                </a:solidFill>
                <a:latin typeface="Arial Narrow" panose="020B0606020202030204" pitchFamily="34" charset="0"/>
              </a:rPr>
              <a:t>Ego</a:t>
            </a:r>
            <a:r>
              <a:rPr lang="pt-BR" sz="2000" dirty="0">
                <a:solidFill>
                  <a:srgbClr val="000000"/>
                </a:solidFill>
                <a:latin typeface="Arial Narrow" panose="020B0606020202030204" pitchFamily="34" charset="0"/>
              </a:rPr>
              <a:t>, a pessoa </a:t>
            </a:r>
            <a:r>
              <a:rPr lang="pt-BR" sz="2000" b="1" dirty="0">
                <a:solidFill>
                  <a:srgbClr val="333300"/>
                </a:solidFill>
                <a:latin typeface="Arial Narrow" panose="020B0606020202030204" pitchFamily="34" charset="0"/>
              </a:rPr>
              <a:t>mantém a sanidade da sua personalidade</a:t>
            </a:r>
            <a:r>
              <a:rPr lang="pt-BR" sz="2000" dirty="0">
                <a:solidFill>
                  <a:srgbClr val="000000"/>
                </a:solidFill>
                <a:latin typeface="Arial Narrow" panose="020B0606020202030204" pitchFamily="34" charset="0"/>
              </a:rPr>
              <a:t>. Ele começa a se desenvolver já </a:t>
            </a:r>
            <a:r>
              <a:rPr lang="pt-BR" sz="2000" b="1" u="sng" dirty="0">
                <a:solidFill>
                  <a:srgbClr val="000066"/>
                </a:solidFill>
                <a:latin typeface="Arial Narrow" panose="020B0606020202030204" pitchFamily="34" charset="0"/>
              </a:rPr>
              <a:t>nos primeiros anos de vida do indivíduo</a:t>
            </a:r>
            <a:r>
              <a:rPr lang="pt-BR" sz="2000" dirty="0">
                <a:solidFill>
                  <a:srgbClr val="000000"/>
                </a:solidFill>
                <a:latin typeface="Arial Narrow" panose="020B0606020202030204" pitchFamily="34" charset="0"/>
              </a:rPr>
              <a:t>.</a:t>
            </a:r>
          </a:p>
          <a:p>
            <a:pPr marL="180000" lvl="0" algn="just">
              <a:spcBef>
                <a:spcPts val="0"/>
              </a:spcBef>
            </a:pPr>
            <a:endParaRPr lang="pt-BR" sz="2000" dirty="0">
              <a:solidFill>
                <a:srgbClr val="000000"/>
              </a:solidFill>
              <a:latin typeface="Arial Narrow" panose="020B0606020202030204" pitchFamily="34" charset="0"/>
            </a:endParaRPr>
          </a:p>
          <a:p>
            <a:pPr marL="180000" algn="just">
              <a:spcBef>
                <a:spcPts val="0"/>
              </a:spcBef>
              <a:buFont typeface="Wingdings" panose="05000000000000000000" pitchFamily="2" charset="2"/>
              <a:buChar char="v"/>
            </a:pPr>
            <a:endParaRPr lang="pt-BR" sz="2000" dirty="0">
              <a:latin typeface="Arial Narrow" panose="020B0606020202030204" pitchFamily="34" charset="0"/>
            </a:endParaRPr>
          </a:p>
          <a:p>
            <a:pPr marL="180000" algn="just">
              <a:spcBef>
                <a:spcPts val="0"/>
              </a:spcBef>
            </a:pPr>
            <a:endParaRPr lang="pt-BR" sz="2000" dirty="0">
              <a:latin typeface="Arial Narrow" panose="020B0606020202030204" pitchFamily="34" charset="0"/>
            </a:endParaRPr>
          </a:p>
        </p:txBody>
      </p:sp>
    </p:spTree>
    <p:extLst>
      <p:ext uri="{BB962C8B-B14F-4D97-AF65-F5344CB8AC3E}">
        <p14:creationId xmlns:p14="http://schemas.microsoft.com/office/powerpoint/2010/main" val="140782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B881B86-743E-4B6E-BC82-DE5DC6062BF6}"/>
              </a:ext>
            </a:extLst>
          </p:cNvPr>
          <p:cNvSpPr>
            <a:spLocks noGrp="1"/>
          </p:cNvSpPr>
          <p:nvPr>
            <p:ph idx="1"/>
          </p:nvPr>
        </p:nvSpPr>
        <p:spPr>
          <a:xfrm>
            <a:off x="179512" y="1069471"/>
            <a:ext cx="8784976" cy="5548742"/>
          </a:xfrm>
        </p:spPr>
        <p:txBody>
          <a:bodyPr/>
          <a:lstStyle/>
          <a:p>
            <a:pPr marL="180000" lvl="0" algn="just">
              <a:spcBef>
                <a:spcPts val="0"/>
              </a:spcBef>
              <a:buFont typeface="Wingdings" panose="05000000000000000000" pitchFamily="2" charset="2"/>
              <a:buChar char="§"/>
            </a:pPr>
            <a:r>
              <a:rPr lang="pt-BR" sz="2600" b="1" dirty="0">
                <a:solidFill>
                  <a:srgbClr val="FF0066"/>
                </a:solidFill>
                <a:latin typeface="Arial Narrow" panose="020B0606020202030204" pitchFamily="34" charset="0"/>
              </a:rPr>
              <a:t>SUPEREGO</a:t>
            </a:r>
          </a:p>
          <a:p>
            <a:pPr marL="180000" lvl="0" algn="just">
              <a:spcBef>
                <a:spcPts val="0"/>
              </a:spcBef>
            </a:pPr>
            <a:endParaRPr lang="pt-BR" sz="2000" dirty="0">
              <a:solidFill>
                <a:srgbClr val="000000"/>
              </a:solidFill>
              <a:latin typeface="Arial Narrow" panose="020B0606020202030204" pitchFamily="34" charset="0"/>
            </a:endParaRPr>
          </a:p>
          <a:p>
            <a:pPr marL="180000" lvl="0" algn="just">
              <a:spcBef>
                <a:spcPts val="0"/>
              </a:spcBef>
            </a:pPr>
            <a:r>
              <a:rPr lang="pt-BR" sz="2300" dirty="0">
                <a:solidFill>
                  <a:srgbClr val="000000"/>
                </a:solidFill>
                <a:latin typeface="Arial Narrow" panose="020B0606020202030204" pitchFamily="34" charset="0"/>
              </a:rPr>
              <a:t>Desenvolve-se, a partir do </a:t>
            </a:r>
            <a:r>
              <a:rPr lang="pt-BR" sz="2300" b="1" dirty="0">
                <a:solidFill>
                  <a:srgbClr val="006600"/>
                </a:solidFill>
                <a:latin typeface="Arial Narrow" panose="020B0606020202030204" pitchFamily="34" charset="0"/>
              </a:rPr>
              <a:t>Ego,</a:t>
            </a:r>
            <a:r>
              <a:rPr lang="pt-BR" sz="2300" dirty="0">
                <a:solidFill>
                  <a:srgbClr val="000000"/>
                </a:solidFill>
                <a:latin typeface="Arial Narrow" panose="020B0606020202030204" pitchFamily="34" charset="0"/>
              </a:rPr>
              <a:t> e consiste na representação dos </a:t>
            </a:r>
            <a:r>
              <a:rPr lang="pt-BR" sz="2300" b="1" dirty="0">
                <a:solidFill>
                  <a:srgbClr val="FF0000"/>
                </a:solidFill>
                <a:latin typeface="Arial Narrow" panose="020B0606020202030204" pitchFamily="34" charset="0"/>
              </a:rPr>
              <a:t>ideais e</a:t>
            </a:r>
          </a:p>
          <a:p>
            <a:pPr marL="0" lvl="0" indent="0" algn="just">
              <a:spcBef>
                <a:spcPts val="0"/>
              </a:spcBef>
              <a:buNone/>
            </a:pPr>
            <a:r>
              <a:rPr lang="pt-BR" sz="2300" b="1" dirty="0">
                <a:solidFill>
                  <a:srgbClr val="FF0000"/>
                </a:solidFill>
                <a:latin typeface="Arial Narrow" panose="020B0606020202030204" pitchFamily="34" charset="0"/>
              </a:rPr>
              <a:t>     valores morais </a:t>
            </a:r>
            <a:r>
              <a:rPr lang="pt-BR" sz="2300" dirty="0">
                <a:solidFill>
                  <a:srgbClr val="000000"/>
                </a:solidFill>
                <a:latin typeface="Arial Narrow" panose="020B0606020202030204" pitchFamily="34" charset="0"/>
              </a:rPr>
              <a:t>e </a:t>
            </a:r>
            <a:r>
              <a:rPr lang="pt-BR" sz="2300" b="1" dirty="0">
                <a:solidFill>
                  <a:srgbClr val="006600"/>
                </a:solidFill>
                <a:latin typeface="Arial Narrow" panose="020B0606020202030204" pitchFamily="34" charset="0"/>
              </a:rPr>
              <a:t>culturais</a:t>
            </a:r>
            <a:r>
              <a:rPr lang="pt-BR" sz="2300" dirty="0">
                <a:solidFill>
                  <a:srgbClr val="000000"/>
                </a:solidFill>
                <a:latin typeface="Arial Narrow" panose="020B0606020202030204" pitchFamily="34" charset="0"/>
              </a:rPr>
              <a:t> do indivíduo.</a:t>
            </a:r>
          </a:p>
          <a:p>
            <a:pPr marL="180000" lvl="0" algn="just">
              <a:lnSpc>
                <a:spcPct val="150000"/>
              </a:lnSpc>
              <a:spcBef>
                <a:spcPts val="0"/>
              </a:spcBef>
            </a:pPr>
            <a:endParaRPr lang="pt-BR" sz="2300" dirty="0">
              <a:solidFill>
                <a:srgbClr val="000000"/>
              </a:solidFill>
              <a:latin typeface="Arial Narrow" panose="020B0606020202030204" pitchFamily="34" charset="0"/>
            </a:endParaRPr>
          </a:p>
          <a:p>
            <a:pPr algn="just">
              <a:lnSpc>
                <a:spcPct val="150000"/>
              </a:lnSpc>
              <a:spcBef>
                <a:spcPts val="0"/>
              </a:spcBef>
            </a:pPr>
            <a:r>
              <a:rPr lang="pt-BR" sz="2300" dirty="0">
                <a:solidFill>
                  <a:srgbClr val="000000"/>
                </a:solidFill>
                <a:latin typeface="Arial Narrow" panose="020B0606020202030204" pitchFamily="34" charset="0"/>
              </a:rPr>
              <a:t>O Superego atua como um “</a:t>
            </a:r>
            <a:r>
              <a:rPr lang="pt-BR" sz="2300" b="1" dirty="0">
                <a:solidFill>
                  <a:srgbClr val="0000CC"/>
                </a:solidFill>
                <a:latin typeface="Arial Narrow" panose="020B0606020202030204" pitchFamily="34" charset="0"/>
              </a:rPr>
              <a:t>conselheiro</a:t>
            </a:r>
            <a:r>
              <a:rPr lang="pt-BR" sz="2300" dirty="0">
                <a:solidFill>
                  <a:srgbClr val="000000"/>
                </a:solidFill>
                <a:latin typeface="Arial Narrow" panose="020B0606020202030204" pitchFamily="34" charset="0"/>
              </a:rPr>
              <a:t>” para o </a:t>
            </a:r>
            <a:r>
              <a:rPr lang="pt-BR" sz="2300" b="1" dirty="0">
                <a:solidFill>
                  <a:srgbClr val="7030A0"/>
                </a:solidFill>
                <a:latin typeface="Arial Narrow" panose="020B0606020202030204" pitchFamily="34" charset="0"/>
              </a:rPr>
              <a:t>Ego</a:t>
            </a:r>
            <a:r>
              <a:rPr lang="pt-BR" sz="2300" dirty="0">
                <a:solidFill>
                  <a:srgbClr val="000000"/>
                </a:solidFill>
                <a:latin typeface="Arial Narrow" panose="020B0606020202030204" pitchFamily="34" charset="0"/>
              </a:rPr>
              <a:t>. Isso porque o alerta sobre o que é ou não </a:t>
            </a:r>
            <a:r>
              <a:rPr lang="pt-BR" sz="2300" u="sng" dirty="0">
                <a:solidFill>
                  <a:srgbClr val="FF0000"/>
                </a:solidFill>
                <a:latin typeface="Arial Narrow" panose="020B0606020202030204" pitchFamily="34" charset="0"/>
              </a:rPr>
              <a:t>moralmente aceito</a:t>
            </a:r>
            <a:r>
              <a:rPr lang="pt-BR" sz="2300" dirty="0">
                <a:solidFill>
                  <a:srgbClr val="000000"/>
                </a:solidFill>
                <a:latin typeface="Arial Narrow" panose="020B0606020202030204" pitchFamily="34" charset="0"/>
              </a:rPr>
              <a:t>, segundo os princípios absorvidos pela pessoa, ao longo de sua vida.</a:t>
            </a:r>
          </a:p>
          <a:p>
            <a:pPr marL="180000" lvl="0" algn="just">
              <a:lnSpc>
                <a:spcPct val="150000"/>
              </a:lnSpc>
              <a:spcBef>
                <a:spcPts val="0"/>
              </a:spcBef>
            </a:pPr>
            <a:endParaRPr lang="pt-BR" sz="2300" dirty="0">
              <a:solidFill>
                <a:srgbClr val="000000"/>
              </a:solidFill>
              <a:latin typeface="Arial Narrow" panose="020B0606020202030204" pitchFamily="34" charset="0"/>
            </a:endParaRPr>
          </a:p>
          <a:p>
            <a:pPr algn="just">
              <a:lnSpc>
                <a:spcPct val="150000"/>
              </a:lnSpc>
              <a:spcBef>
                <a:spcPts val="0"/>
              </a:spcBef>
            </a:pPr>
            <a:r>
              <a:rPr lang="pt-BR" sz="2300" dirty="0">
                <a:solidFill>
                  <a:srgbClr val="000000"/>
                </a:solidFill>
                <a:latin typeface="Arial Narrow" panose="020B0606020202030204" pitchFamily="34" charset="0"/>
              </a:rPr>
              <a:t>De acordo com </a:t>
            </a:r>
            <a:r>
              <a:rPr lang="pt-BR" sz="2300" dirty="0">
                <a:solidFill>
                  <a:srgbClr val="C00000"/>
                </a:solidFill>
                <a:latin typeface="Arial Narrow" panose="020B0606020202030204" pitchFamily="34" charset="0"/>
              </a:rPr>
              <a:t>Freud</a:t>
            </a:r>
            <a:r>
              <a:rPr lang="pt-BR" sz="2300" dirty="0">
                <a:solidFill>
                  <a:srgbClr val="000000"/>
                </a:solidFill>
                <a:latin typeface="Arial Narrow" panose="020B0606020202030204" pitchFamily="34" charset="0"/>
              </a:rPr>
              <a:t>, o Superego começa a se desenvolver, a partir do </a:t>
            </a:r>
            <a:r>
              <a:rPr lang="pt-BR" sz="2300" b="1" dirty="0">
                <a:solidFill>
                  <a:srgbClr val="FF0000"/>
                </a:solidFill>
                <a:latin typeface="Arial Narrow" panose="020B0606020202030204" pitchFamily="34" charset="0"/>
              </a:rPr>
              <a:t>quinto ano de vida</a:t>
            </a:r>
            <a:r>
              <a:rPr lang="pt-BR" sz="2300" b="1" dirty="0">
                <a:solidFill>
                  <a:srgbClr val="000000"/>
                </a:solidFill>
                <a:latin typeface="Arial Narrow" panose="020B0606020202030204" pitchFamily="34" charset="0"/>
              </a:rPr>
              <a:t>, </a:t>
            </a:r>
            <a:r>
              <a:rPr lang="pt-BR" sz="2300" b="1" dirty="0">
                <a:latin typeface="Arial Narrow" panose="020B0606020202030204" pitchFamily="34" charset="0"/>
              </a:rPr>
              <a:t>momento que intensifica o contato com a sociedade </a:t>
            </a:r>
            <a:r>
              <a:rPr lang="pt-BR" sz="2300" dirty="0">
                <a:solidFill>
                  <a:srgbClr val="000000"/>
                </a:solidFill>
                <a:latin typeface="Arial Narrow" panose="020B0606020202030204" pitchFamily="34" charset="0"/>
              </a:rPr>
              <a:t>(por meio da escola, por exemplo).</a:t>
            </a:r>
          </a:p>
          <a:p>
            <a:pPr marL="180000" algn="just">
              <a:spcBef>
                <a:spcPts val="0"/>
              </a:spcBef>
            </a:pPr>
            <a:endParaRPr lang="pt-BR" sz="2000" dirty="0">
              <a:latin typeface="Arial Narrow" panose="020B0606020202030204" pitchFamily="34" charset="0"/>
            </a:endParaRPr>
          </a:p>
        </p:txBody>
      </p:sp>
      <p:sp>
        <p:nvSpPr>
          <p:cNvPr id="5" name="Título 1">
            <a:extLst>
              <a:ext uri="{FF2B5EF4-FFF2-40B4-BE49-F238E27FC236}">
                <a16:creationId xmlns:a16="http://schemas.microsoft.com/office/drawing/2014/main" id="{4A31AC07-F675-42DE-ACDD-3F3E2BD02B19}"/>
              </a:ext>
            </a:extLst>
          </p:cNvPr>
          <p:cNvSpPr>
            <a:spLocks noGrp="1"/>
          </p:cNvSpPr>
          <p:nvPr>
            <p:ph type="title"/>
          </p:nvPr>
        </p:nvSpPr>
        <p:spPr>
          <a:xfrm>
            <a:off x="438835" y="49555"/>
            <a:ext cx="8507288" cy="812949"/>
          </a:xfr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8100000" scaled="1"/>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dirty="0">
                <a:solidFill>
                  <a:schemeClr val="bg1"/>
                </a:solidFill>
                <a:highlight>
                  <a:srgbClr val="0000CC"/>
                </a:highlight>
              </a:rPr>
              <a:t>ID   EGO  e  </a:t>
            </a:r>
            <a:r>
              <a:rPr lang="pt-BR" b="1" dirty="0">
                <a:solidFill>
                  <a:schemeClr val="bg1"/>
                </a:solidFill>
                <a:highlight>
                  <a:srgbClr val="0000CC"/>
                </a:highlight>
              </a:rPr>
              <a:t>SUPEREGO</a:t>
            </a:r>
          </a:p>
        </p:txBody>
      </p:sp>
    </p:spTree>
    <p:extLst>
      <p:ext uri="{BB962C8B-B14F-4D97-AF65-F5344CB8AC3E}">
        <p14:creationId xmlns:p14="http://schemas.microsoft.com/office/powerpoint/2010/main" val="297451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
            <a:extLst>
              <a:ext uri="{FF2B5EF4-FFF2-40B4-BE49-F238E27FC236}">
                <a16:creationId xmlns:a16="http://schemas.microsoft.com/office/drawing/2014/main" id="{80FA641E-FCBF-4123-9DDD-99F2DD9446FF}"/>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colorTemperature colorTemp="4465"/>
                    </a14:imgEffect>
                    <a14:imgEffect>
                      <a14:saturation sat="27000"/>
                    </a14:imgEffect>
                  </a14:imgLayer>
                </a14:imgProps>
              </a:ex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CC0099"/>
        </a:solidFill>
        <a:effectLst/>
      </p:bgPr>
    </p:bg>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E3819962-9AE7-40E3-B351-67F0BF9BC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1086131"/>
            <a:ext cx="3168352" cy="54006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aixaDeTexto 1">
            <a:extLst>
              <a:ext uri="{FF2B5EF4-FFF2-40B4-BE49-F238E27FC236}">
                <a16:creationId xmlns:a16="http://schemas.microsoft.com/office/drawing/2014/main" id="{51C3A0EA-A5ED-4383-BF23-2C6F902C386C}"/>
              </a:ext>
            </a:extLst>
          </p:cNvPr>
          <p:cNvSpPr txBox="1"/>
          <p:nvPr/>
        </p:nvSpPr>
        <p:spPr>
          <a:xfrm>
            <a:off x="241113" y="908720"/>
            <a:ext cx="5328592" cy="5755422"/>
          </a:xfrm>
          <a:prstGeom prst="rect">
            <a:avLst/>
          </a:prstGeom>
          <a:solidFill>
            <a:schemeClr val="bg1"/>
          </a:solidFill>
        </p:spPr>
        <p:txBody>
          <a:bodyPr wrap="square" rtlCol="0">
            <a:spAutoFit/>
          </a:bodyPr>
          <a:lstStyle/>
          <a:p>
            <a:pPr>
              <a:lnSpc>
                <a:spcPct val="200000"/>
              </a:lnSpc>
            </a:pPr>
            <a:r>
              <a:rPr lang="pt-BR" b="1" dirty="0">
                <a:solidFill>
                  <a:srgbClr val="0000CC"/>
                </a:solidFill>
                <a:latin typeface="Source Sans Pro" panose="020B0503030403020204" pitchFamily="34" charset="0"/>
              </a:rPr>
              <a:t>ID </a:t>
            </a:r>
            <a:r>
              <a:rPr lang="pt-BR" dirty="0">
                <a:solidFill>
                  <a:srgbClr val="404040"/>
                </a:solidFill>
                <a:latin typeface="Source Sans Pro" panose="020B0503030403020204" pitchFamily="34" charset="0"/>
              </a:rPr>
              <a:t>- IMPULSIVIDADE</a:t>
            </a:r>
          </a:p>
          <a:p>
            <a:pPr>
              <a:lnSpc>
                <a:spcPct val="200000"/>
              </a:lnSpc>
            </a:pPr>
            <a:r>
              <a:rPr lang="pt-BR" b="1" dirty="0">
                <a:solidFill>
                  <a:srgbClr val="C00000"/>
                </a:solidFill>
                <a:latin typeface="Source Sans Pro" panose="020B0503030403020204" pitchFamily="34" charset="0"/>
              </a:rPr>
              <a:t>EGO</a:t>
            </a:r>
            <a:r>
              <a:rPr lang="pt-BR" dirty="0">
                <a:solidFill>
                  <a:srgbClr val="404040"/>
                </a:solidFill>
                <a:latin typeface="Source Sans Pro" panose="020B0503030403020204" pitchFamily="34" charset="0"/>
              </a:rPr>
              <a:t> – RACIONALIDADE</a:t>
            </a:r>
          </a:p>
          <a:p>
            <a:pPr>
              <a:lnSpc>
                <a:spcPct val="200000"/>
              </a:lnSpc>
            </a:pPr>
            <a:r>
              <a:rPr lang="pt-BR" b="1" dirty="0">
                <a:solidFill>
                  <a:srgbClr val="7030A0"/>
                </a:solidFill>
                <a:latin typeface="Source Sans Pro" panose="020B0503030403020204" pitchFamily="34" charset="0"/>
              </a:rPr>
              <a:t>SUPEREGO</a:t>
            </a:r>
            <a:r>
              <a:rPr lang="pt-BR" dirty="0">
                <a:solidFill>
                  <a:srgbClr val="404040"/>
                </a:solidFill>
                <a:latin typeface="Source Sans Pro" panose="020B0503030403020204" pitchFamily="34" charset="0"/>
              </a:rPr>
              <a:t> – MORALIDADE </a:t>
            </a:r>
          </a:p>
          <a:p>
            <a:pPr>
              <a:lnSpc>
                <a:spcPct val="200000"/>
              </a:lnSpc>
            </a:pPr>
            <a:r>
              <a:rPr lang="pt-BR" sz="2800" b="1" i="1" kern="0" dirty="0">
                <a:solidFill>
                  <a:srgbClr val="000000"/>
                </a:solidFill>
                <a:latin typeface="Arial"/>
              </a:rPr>
              <a:t>_______________________</a:t>
            </a:r>
          </a:p>
          <a:p>
            <a:pPr>
              <a:lnSpc>
                <a:spcPct val="200000"/>
              </a:lnSpc>
            </a:pPr>
            <a:r>
              <a:rPr lang="pt-BR" sz="2800" b="1" i="1" kern="0" dirty="0">
                <a:solidFill>
                  <a:srgbClr val="000066"/>
                </a:solidFill>
                <a:latin typeface="Arial"/>
              </a:rPr>
              <a:t>INCONSCIENTE</a:t>
            </a:r>
            <a:endParaRPr lang="pt-BR" dirty="0">
              <a:solidFill>
                <a:srgbClr val="000066"/>
              </a:solidFill>
              <a:latin typeface="Source Sans Pro" panose="020B0503030403020204" pitchFamily="34" charset="0"/>
            </a:endParaRPr>
          </a:p>
          <a:p>
            <a:pPr>
              <a:lnSpc>
                <a:spcPct val="200000"/>
              </a:lnSpc>
            </a:pPr>
            <a:r>
              <a:rPr lang="pt-BR" sz="2800" b="1" i="1" kern="0" dirty="0">
                <a:solidFill>
                  <a:srgbClr val="C00000"/>
                </a:solidFill>
                <a:latin typeface="Arial"/>
              </a:rPr>
              <a:t>CONSCIENTE</a:t>
            </a:r>
            <a:br>
              <a:rPr lang="pt-BR" sz="2800" b="1" i="1" kern="0" dirty="0">
                <a:solidFill>
                  <a:srgbClr val="000000"/>
                </a:solidFill>
                <a:latin typeface="Arial"/>
              </a:rPr>
            </a:br>
            <a:r>
              <a:rPr lang="pt-BR" sz="2800" b="1" i="1" kern="0" dirty="0">
                <a:solidFill>
                  <a:srgbClr val="6600CC"/>
                </a:solidFill>
                <a:latin typeface="Arial"/>
              </a:rPr>
              <a:t>SUBCONSCIENTE</a:t>
            </a:r>
          </a:p>
          <a:p>
            <a:pPr>
              <a:lnSpc>
                <a:spcPct val="200000"/>
              </a:lnSpc>
            </a:pPr>
            <a:endParaRPr lang="pt-BR" dirty="0"/>
          </a:p>
        </p:txBody>
      </p:sp>
      <p:sp>
        <p:nvSpPr>
          <p:cNvPr id="3" name="CaixaDeTexto 2">
            <a:extLst>
              <a:ext uri="{FF2B5EF4-FFF2-40B4-BE49-F238E27FC236}">
                <a16:creationId xmlns:a16="http://schemas.microsoft.com/office/drawing/2014/main" id="{DE60E5DA-03E8-429C-8829-25D857DB9D4D}"/>
              </a:ext>
            </a:extLst>
          </p:cNvPr>
          <p:cNvSpPr txBox="1"/>
          <p:nvPr/>
        </p:nvSpPr>
        <p:spPr>
          <a:xfrm>
            <a:off x="539552" y="188640"/>
            <a:ext cx="7992888" cy="58477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pt-BR" sz="3200" b="1" dirty="0">
                <a:highlight>
                  <a:srgbClr val="FFFFFF"/>
                </a:highlight>
              </a:rPr>
              <a:t>REPRESENTAÇÕES DA NOSSA MENTE</a:t>
            </a: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 calcmode="lin" valueType="num">
                                      <p:cBhvr additive="base">
                                        <p:cTn id="19"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362"/>
                                        </p:tgtEl>
                                        <p:attrNameLst>
                                          <p:attrName>style.visibility</p:attrName>
                                        </p:attrNameLst>
                                      </p:cBhvr>
                                      <p:to>
                                        <p:strVal val="visible"/>
                                      </p:to>
                                    </p:set>
                                    <p:anim calcmode="lin" valueType="num">
                                      <p:cBhvr additive="base">
                                        <p:cTn id="43" dur="500" fill="hold"/>
                                        <p:tgtEl>
                                          <p:spTgt spid="15362"/>
                                        </p:tgtEl>
                                        <p:attrNameLst>
                                          <p:attrName>ppt_x</p:attrName>
                                        </p:attrNameLst>
                                      </p:cBhvr>
                                      <p:tavLst>
                                        <p:tav tm="0">
                                          <p:val>
                                            <p:strVal val="#ppt_x"/>
                                          </p:val>
                                        </p:tav>
                                        <p:tav tm="100000">
                                          <p:val>
                                            <p:strVal val="#ppt_x"/>
                                          </p:val>
                                        </p:tav>
                                      </p:tavLst>
                                    </p:anim>
                                    <p:anim calcmode="lin" valueType="num">
                                      <p:cBhvr additive="base">
                                        <p:cTn id="44" dur="500" fill="hold"/>
                                        <p:tgtEl>
                                          <p:spTgt spid="153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45D02F-D18A-4C90-AFD5-A47D83BA3B4C}"/>
              </a:ext>
            </a:extLst>
          </p:cNvPr>
          <p:cNvSpPr>
            <a:spLocks noGrp="1"/>
          </p:cNvSpPr>
          <p:nvPr>
            <p:ph type="title"/>
          </p:nvPr>
        </p:nvSpPr>
        <p:spPr>
          <a:xfrm>
            <a:off x="457200" y="274638"/>
            <a:ext cx="8229600" cy="562074"/>
          </a:xfrm>
          <a:solidFill>
            <a:srgbClr val="7030A0"/>
          </a:solidFill>
          <a:ln>
            <a:noFill/>
          </a:ln>
          <a:effectLst>
            <a:glow rad="2286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dirty="0">
                <a:solidFill>
                  <a:schemeClr val="bg1"/>
                </a:solidFill>
              </a:rPr>
              <a:t>INCONSCIENTE</a:t>
            </a:r>
          </a:p>
        </p:txBody>
      </p:sp>
      <p:sp>
        <p:nvSpPr>
          <p:cNvPr id="3" name="Espaço Reservado para Conteúdo 2">
            <a:extLst>
              <a:ext uri="{FF2B5EF4-FFF2-40B4-BE49-F238E27FC236}">
                <a16:creationId xmlns:a16="http://schemas.microsoft.com/office/drawing/2014/main" id="{E42D0044-C824-41D2-A1D6-A029F9F1F671}"/>
              </a:ext>
            </a:extLst>
          </p:cNvPr>
          <p:cNvSpPr>
            <a:spLocks noGrp="1"/>
          </p:cNvSpPr>
          <p:nvPr>
            <p:ph idx="1"/>
          </p:nvPr>
        </p:nvSpPr>
        <p:spPr>
          <a:xfrm>
            <a:off x="179512" y="1052736"/>
            <a:ext cx="8784976" cy="5805264"/>
          </a:xfrm>
        </p:spPr>
        <p:txBody>
          <a:bodyPr/>
          <a:lstStyle/>
          <a:p>
            <a:pPr algn="just"/>
            <a:r>
              <a:rPr lang="pt-BR" sz="2400" dirty="0">
                <a:solidFill>
                  <a:srgbClr val="0000CC"/>
                </a:solidFill>
                <a:latin typeface="Arial Narrow" panose="020B0606020202030204" pitchFamily="34" charset="0"/>
              </a:rPr>
              <a:t>Uma metáfora comum para compreender o sentido psicanalítico do inconsciente é a do iceberg</a:t>
            </a:r>
            <a:r>
              <a:rPr lang="pt-BR" sz="2400" dirty="0">
                <a:latin typeface="Arial Narrow" panose="020B0606020202030204" pitchFamily="34" charset="0"/>
              </a:rPr>
              <a:t>. Como sabemos, a parte </a:t>
            </a:r>
            <a:r>
              <a:rPr lang="pt-BR" sz="2400" b="1" dirty="0">
                <a:solidFill>
                  <a:srgbClr val="FF0000"/>
                </a:solidFill>
                <a:latin typeface="Arial Narrow" panose="020B0606020202030204" pitchFamily="34" charset="0"/>
              </a:rPr>
              <a:t>emersa do iceberg</a:t>
            </a:r>
            <a:r>
              <a:rPr lang="pt-BR" sz="2400" dirty="0">
                <a:latin typeface="Arial Narrow" panose="020B0606020202030204" pitchFamily="34" charset="0"/>
              </a:rPr>
              <a:t>, visível, representa apenas um </a:t>
            </a:r>
            <a:r>
              <a:rPr lang="pt-BR" sz="2400" b="1" dirty="0">
                <a:solidFill>
                  <a:srgbClr val="00B050"/>
                </a:solidFill>
                <a:latin typeface="Arial Narrow" panose="020B0606020202030204" pitchFamily="34" charset="0"/>
              </a:rPr>
              <a:t>pequeno pedaço de sua verdadeira dimensão</a:t>
            </a:r>
            <a:r>
              <a:rPr lang="pt-BR" sz="2400" dirty="0">
                <a:latin typeface="Arial Narrow" panose="020B0606020202030204" pitchFamily="34" charset="0"/>
              </a:rPr>
              <a:t>. Sua maior parte permanece submersa, escondida sob as águas. </a:t>
            </a:r>
            <a:r>
              <a:rPr lang="pt-BR" sz="2400" b="1" dirty="0">
                <a:solidFill>
                  <a:srgbClr val="FF0066"/>
                </a:solidFill>
                <a:latin typeface="Arial Narrow" panose="020B0606020202030204" pitchFamily="34" charset="0"/>
              </a:rPr>
              <a:t>Assim é a mente humana</a:t>
            </a:r>
            <a:r>
              <a:rPr lang="pt-BR" sz="2400" dirty="0">
                <a:latin typeface="Arial Narrow" panose="020B0606020202030204" pitchFamily="34" charset="0"/>
              </a:rPr>
              <a:t>. Aquilo que entendemos como nossa mente é apenas a ponta do iceberg, o </a:t>
            </a:r>
            <a:r>
              <a:rPr lang="pt-BR" sz="2400" b="1" dirty="0">
                <a:solidFill>
                  <a:srgbClr val="C00000"/>
                </a:solidFill>
                <a:latin typeface="Arial Narrow" panose="020B0606020202030204" pitchFamily="34" charset="0"/>
              </a:rPr>
              <a:t>consciente</a:t>
            </a:r>
            <a:r>
              <a:rPr lang="pt-BR" sz="2400" dirty="0">
                <a:latin typeface="Arial Narrow" panose="020B0606020202030204" pitchFamily="34" charset="0"/>
              </a:rPr>
              <a:t>. Enquanto o inconsciente é esse pedaço submerso e insondável.</a:t>
            </a:r>
          </a:p>
          <a:p>
            <a:pPr algn="just"/>
            <a:endParaRPr lang="pt-BR" sz="2400" dirty="0">
              <a:latin typeface="Arial Narrow" panose="020B0606020202030204" pitchFamily="34" charset="0"/>
            </a:endParaRPr>
          </a:p>
          <a:p>
            <a:pPr algn="just"/>
            <a:r>
              <a:rPr lang="pt-BR" sz="2400" dirty="0">
                <a:latin typeface="Arial Narrow" panose="020B0606020202030204" pitchFamily="34" charset="0"/>
              </a:rPr>
              <a:t>Ademais, ele pode ser definido então como o conjunto de processos psíquicos misteriosos para nós mesmos: nossos atos falhos, esquecimentos, sonhos e até mesmo paixões. Uma explicação inacessível para nós mesmos. </a:t>
            </a:r>
          </a:p>
          <a:p>
            <a:pPr algn="just"/>
            <a:r>
              <a:rPr lang="pt-BR" sz="2400" dirty="0">
                <a:latin typeface="Arial Narrow" panose="020B0606020202030204" pitchFamily="34" charset="0"/>
              </a:rPr>
              <a:t>Desejos ou memória reprimidas, emoções banidas do nosso consciente – por serem dolorosas, ou de difícil controle – se encontram no </a:t>
            </a:r>
            <a:r>
              <a:rPr lang="pt-BR" sz="2400" dirty="0">
                <a:solidFill>
                  <a:srgbClr val="C00000"/>
                </a:solidFill>
                <a:latin typeface="Arial Narrow" panose="020B0606020202030204" pitchFamily="34" charset="0"/>
              </a:rPr>
              <a:t>inconsciente</a:t>
            </a:r>
            <a:r>
              <a:rPr lang="pt-BR" sz="2400" dirty="0">
                <a:latin typeface="Arial Narrow" panose="020B0606020202030204" pitchFamily="34" charset="0"/>
              </a:rPr>
              <a:t>, inacessíveis para a razão.</a:t>
            </a:r>
          </a:p>
        </p:txBody>
      </p:sp>
    </p:spTree>
    <p:extLst>
      <p:ext uri="{BB962C8B-B14F-4D97-AF65-F5344CB8AC3E}">
        <p14:creationId xmlns:p14="http://schemas.microsoft.com/office/powerpoint/2010/main" val="999790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260648"/>
            <a:ext cx="8712968" cy="864096"/>
          </a:xfrm>
          <a:solidFill>
            <a:schemeClr val="bg1"/>
          </a:solidFill>
        </p:spPr>
        <p:txBody>
          <a:bodyPr anchor="t"/>
          <a:lstStyle/>
          <a:p>
            <a:pPr marL="342900" indent="-342900" algn="just" eaLnBrk="1" hangingPunct="1">
              <a:buClr>
                <a:srgbClr val="0000CC"/>
              </a:buClr>
              <a:buFont typeface="Arial" panose="020B0604020202020204" pitchFamily="34" charset="0"/>
              <a:buChar char="•"/>
            </a:pPr>
            <a:r>
              <a:rPr lang="pt-BR" altLang="pt-BR" sz="2400" dirty="0"/>
              <a:t>O </a:t>
            </a:r>
            <a:r>
              <a:rPr lang="pt-BR" altLang="pt-BR" sz="2400" b="1" dirty="0">
                <a:solidFill>
                  <a:srgbClr val="7030A0"/>
                </a:solidFill>
              </a:rPr>
              <a:t>cientificismo</a:t>
            </a:r>
            <a:r>
              <a:rPr lang="pt-BR" altLang="pt-BR" sz="2400" dirty="0"/>
              <a:t> e o </a:t>
            </a:r>
            <a:r>
              <a:rPr lang="pt-BR" altLang="pt-BR" sz="2400" b="1" dirty="0">
                <a:solidFill>
                  <a:srgbClr val="7030A0"/>
                </a:solidFill>
              </a:rPr>
              <a:t>materialismo social</a:t>
            </a:r>
            <a:r>
              <a:rPr lang="pt-BR" altLang="pt-BR" sz="2400" dirty="0"/>
              <a:t> estabeleceram a nota da </a:t>
            </a:r>
            <a:r>
              <a:rPr lang="pt-BR" altLang="pt-BR" sz="2400" dirty="0">
                <a:solidFill>
                  <a:srgbClr val="CC3300"/>
                </a:solidFill>
              </a:rPr>
              <a:t>segunda metade do século XIX (1850) </a:t>
            </a:r>
            <a:r>
              <a:rPr lang="pt-BR" altLang="pt-BR" sz="2400" dirty="0"/>
              <a:t>na Europa. </a:t>
            </a: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215516" y="1340768"/>
            <a:ext cx="8712968" cy="5293757"/>
          </a:xfrm>
          <a:prstGeom prst="rect">
            <a:avLst/>
          </a:prstGeom>
          <a:solidFill>
            <a:schemeClr val="accent3"/>
          </a:solidFill>
        </p:spPr>
        <p:txBody>
          <a:bodyPr wrap="square">
            <a:spAutoFit/>
          </a:bodyPr>
          <a:lstStyle/>
          <a:p>
            <a:pPr marL="342900" indent="-342900" algn="just">
              <a:buFont typeface="Arial" panose="020B0604020202020204" pitchFamily="34" charset="0"/>
              <a:buChar char="•"/>
            </a:pPr>
            <a:r>
              <a:rPr lang="pt-BR" altLang="pt-BR" sz="2600" kern="0" dirty="0">
                <a:solidFill>
                  <a:srgbClr val="000000"/>
                </a:solidFill>
                <a:latin typeface="Arial Narrow" panose="020B0606020202030204" pitchFamily="34" charset="0"/>
                <a:ea typeface="+mj-ea"/>
                <a:cs typeface="+mj-cs"/>
              </a:rPr>
              <a:t>A onda de </a:t>
            </a:r>
            <a:r>
              <a:rPr lang="pt-BR" altLang="pt-BR" sz="2600" b="1" u="sng" kern="0" dirty="0">
                <a:solidFill>
                  <a:srgbClr val="000099"/>
                </a:solidFill>
                <a:latin typeface="Arial Narrow" panose="020B0606020202030204" pitchFamily="34" charset="0"/>
                <a:ea typeface="+mj-ea"/>
                <a:cs typeface="+mj-cs"/>
              </a:rPr>
              <a:t>progresso industrial</a:t>
            </a:r>
            <a:r>
              <a:rPr lang="pt-BR" altLang="pt-BR" sz="2600" b="1" kern="0" dirty="0">
                <a:solidFill>
                  <a:srgbClr val="000099"/>
                </a:solidFill>
                <a:latin typeface="Arial Narrow" panose="020B0606020202030204" pitchFamily="34" charset="0"/>
                <a:ea typeface="+mj-ea"/>
                <a:cs typeface="+mj-cs"/>
              </a:rPr>
              <a:t> </a:t>
            </a:r>
            <a:r>
              <a:rPr lang="pt-BR" altLang="pt-BR" sz="2600" kern="0" dirty="0">
                <a:solidFill>
                  <a:srgbClr val="000000"/>
                </a:solidFill>
                <a:latin typeface="Arial Narrow" panose="020B0606020202030204" pitchFamily="34" charset="0"/>
                <a:ea typeface="+mj-ea"/>
                <a:cs typeface="+mj-cs"/>
              </a:rPr>
              <a:t>é a marca registrada desse período.            </a:t>
            </a:r>
          </a:p>
          <a:p>
            <a:pPr algn="just"/>
            <a:r>
              <a:rPr lang="pt-BR" altLang="pt-BR" sz="2600" kern="0" dirty="0">
                <a:solidFill>
                  <a:srgbClr val="000000"/>
                </a:solidFill>
                <a:latin typeface="Arial Narrow" panose="020B0606020202030204" pitchFamily="34" charset="0"/>
                <a:ea typeface="+mj-ea"/>
                <a:cs typeface="+mj-cs"/>
              </a:rPr>
              <a:t>                    </a:t>
            </a:r>
            <a:r>
              <a:rPr lang="pt-BR" altLang="pt-BR" sz="2600" kern="0" dirty="0">
                <a:solidFill>
                  <a:srgbClr val="FFFFFF"/>
                </a:solidFill>
                <a:latin typeface="Arial Narrow" panose="020B0606020202030204" pitchFamily="34" charset="0"/>
                <a:ea typeface="+mj-ea"/>
                <a:cs typeface="+mj-cs"/>
              </a:rPr>
              <a:t>.</a:t>
            </a:r>
          </a:p>
          <a:p>
            <a:pPr marL="342900" indent="-342900" algn="just">
              <a:buFont typeface="Arial" panose="020B0604020202020204" pitchFamily="34" charset="0"/>
              <a:buChar char="•"/>
            </a:pPr>
            <a:r>
              <a:rPr lang="pt-BR" altLang="pt-BR" sz="2600" kern="0" dirty="0">
                <a:solidFill>
                  <a:srgbClr val="000000"/>
                </a:solidFill>
                <a:latin typeface="Arial Narrow" panose="020B0606020202030204" pitchFamily="34" charset="0"/>
                <a:ea typeface="+mj-ea"/>
                <a:cs typeface="+mj-cs"/>
              </a:rPr>
              <a:t>A </a:t>
            </a:r>
            <a:r>
              <a:rPr lang="pt-BR" altLang="pt-BR" sz="2600" b="1" kern="0" dirty="0">
                <a:solidFill>
                  <a:srgbClr val="7030A0"/>
                </a:solidFill>
                <a:latin typeface="Arial Narrow" panose="020B0606020202030204" pitchFamily="34" charset="0"/>
                <a:ea typeface="+mj-ea"/>
                <a:cs typeface="+mj-cs"/>
              </a:rPr>
              <a:t>sociedade burguesa </a:t>
            </a:r>
            <a:r>
              <a:rPr lang="pt-BR" altLang="pt-BR" sz="2600" kern="0" dirty="0">
                <a:solidFill>
                  <a:srgbClr val="000000"/>
                </a:solidFill>
                <a:latin typeface="Arial Narrow" panose="020B0606020202030204" pitchFamily="34" charset="0"/>
                <a:ea typeface="+mj-ea"/>
                <a:cs typeface="+mj-cs"/>
              </a:rPr>
              <a:t>mais e mais imprime sua marca nessa caminhada </a:t>
            </a:r>
            <a:r>
              <a:rPr lang="pt-BR" altLang="pt-BR" sz="2600" b="1" kern="0" dirty="0">
                <a:solidFill>
                  <a:srgbClr val="FF0000"/>
                </a:solidFill>
                <a:latin typeface="Arial Narrow" panose="020B0606020202030204" pitchFamily="34" charset="0"/>
                <a:ea typeface="+mj-ea"/>
                <a:cs typeface="+mj-cs"/>
              </a:rPr>
              <a:t>racionalista e capitalista</a:t>
            </a:r>
            <a:r>
              <a:rPr lang="pt-BR" altLang="pt-BR" sz="2600" b="1" kern="0" dirty="0">
                <a:latin typeface="Arial Narrow" panose="020B0606020202030204" pitchFamily="34" charset="0"/>
                <a:ea typeface="+mj-ea"/>
                <a:cs typeface="+mj-cs"/>
              </a:rPr>
              <a:t>, sob o </a:t>
            </a:r>
            <a:r>
              <a:rPr lang="pt-BR" altLang="pt-BR" sz="2600" kern="0" dirty="0">
                <a:solidFill>
                  <a:srgbClr val="000000"/>
                </a:solidFill>
                <a:latin typeface="Arial Narrow" panose="020B0606020202030204" pitchFamily="34" charset="0"/>
                <a:ea typeface="+mj-ea"/>
                <a:cs typeface="+mj-cs"/>
              </a:rPr>
              <a:t>mesmo contexto do Realismo-Naturalismo.</a:t>
            </a:r>
          </a:p>
          <a:p>
            <a:pPr marL="342900" indent="-342900" algn="just">
              <a:buFont typeface="Arial" panose="020B0604020202020204" pitchFamily="34" charset="0"/>
              <a:buChar char="•"/>
            </a:pPr>
            <a:endParaRPr lang="pt-BR" altLang="pt-BR" sz="2600" kern="0" dirty="0">
              <a:solidFill>
                <a:srgbClr val="000000"/>
              </a:solidFill>
              <a:latin typeface="Arial Narrow" panose="020B0606020202030204" pitchFamily="34" charset="0"/>
              <a:ea typeface="+mj-ea"/>
              <a:cs typeface="+mj-cs"/>
            </a:endParaRPr>
          </a:p>
          <a:p>
            <a:pPr marL="342900" indent="-342900" algn="just">
              <a:buFont typeface="Arial" panose="020B0604020202020204" pitchFamily="34" charset="0"/>
              <a:buChar char="•"/>
            </a:pPr>
            <a:r>
              <a:rPr lang="pt-BR" altLang="pt-BR" sz="2600" kern="0" dirty="0">
                <a:solidFill>
                  <a:srgbClr val="000000"/>
                </a:solidFill>
                <a:latin typeface="Arial Narrow" panose="020B0606020202030204" pitchFamily="34" charset="0"/>
                <a:ea typeface="+mj-ea"/>
                <a:cs typeface="+mj-cs"/>
              </a:rPr>
              <a:t>Com isso, o</a:t>
            </a:r>
            <a:r>
              <a:rPr lang="pt-BR" altLang="pt-BR" sz="2600" b="1" kern="0" dirty="0">
                <a:solidFill>
                  <a:srgbClr val="7030A0"/>
                </a:solidFill>
                <a:latin typeface="Arial Narrow" panose="020B0606020202030204" pitchFamily="34" charset="0"/>
                <a:ea typeface="+mj-ea"/>
                <a:cs typeface="+mj-cs"/>
              </a:rPr>
              <a:t> Simbolismo vai representar, </a:t>
            </a:r>
            <a:r>
              <a:rPr lang="pt-BR" altLang="pt-BR" sz="2600" b="1" kern="0" dirty="0">
                <a:solidFill>
                  <a:srgbClr val="FF0000"/>
                </a:solidFill>
                <a:latin typeface="Arial Narrow" panose="020B0606020202030204" pitchFamily="34" charset="0"/>
                <a:ea typeface="+mj-ea"/>
                <a:cs typeface="+mj-cs"/>
              </a:rPr>
              <a:t>poeticamente</a:t>
            </a:r>
            <a:r>
              <a:rPr lang="pt-BR" altLang="pt-BR" sz="2600" b="1" kern="0" dirty="0">
                <a:solidFill>
                  <a:srgbClr val="7030A0"/>
                </a:solidFill>
                <a:latin typeface="Arial Narrow" panose="020B0606020202030204" pitchFamily="34" charset="0"/>
                <a:ea typeface="+mj-ea"/>
                <a:cs typeface="+mj-cs"/>
              </a:rPr>
              <a:t>, a </a:t>
            </a:r>
            <a:r>
              <a:rPr lang="pt-BR" altLang="pt-BR" sz="2600" b="1" u="sng" kern="0" dirty="0">
                <a:solidFill>
                  <a:srgbClr val="FF0000"/>
                </a:solidFill>
                <a:latin typeface="Arial Narrow" panose="020B0606020202030204" pitchFamily="34" charset="0"/>
                <a:ea typeface="+mj-ea"/>
                <a:cs typeface="+mj-cs"/>
              </a:rPr>
              <a:t>insatisfação contra esses acontecimentos</a:t>
            </a:r>
            <a:r>
              <a:rPr lang="pt-BR" altLang="pt-BR" sz="2600" b="1" kern="0" dirty="0">
                <a:latin typeface="Arial Narrow" panose="020B0606020202030204" pitchFamily="34" charset="0"/>
                <a:ea typeface="+mj-ea"/>
                <a:cs typeface="+mj-cs"/>
              </a:rPr>
              <a:t>, por isso </a:t>
            </a:r>
            <a:r>
              <a:rPr lang="pt-BR" altLang="pt-BR" sz="2600" kern="0" dirty="0">
                <a:solidFill>
                  <a:srgbClr val="000000"/>
                </a:solidFill>
                <a:latin typeface="Arial Narrow" panose="020B0606020202030204" pitchFamily="34" charset="0"/>
                <a:ea typeface="+mj-ea"/>
                <a:cs typeface="+mj-cs"/>
              </a:rPr>
              <a:t>surge a postura </a:t>
            </a:r>
            <a:r>
              <a:rPr lang="pt-BR" altLang="pt-BR" sz="2600" kern="0" dirty="0" err="1">
                <a:solidFill>
                  <a:srgbClr val="000000"/>
                </a:solidFill>
                <a:latin typeface="Arial Narrow" panose="020B0606020202030204" pitchFamily="34" charset="0"/>
                <a:ea typeface="+mj-ea"/>
                <a:cs typeface="+mj-cs"/>
              </a:rPr>
              <a:t>anti-materialista</a:t>
            </a:r>
            <a:r>
              <a:rPr lang="pt-BR" altLang="pt-BR" sz="2600" kern="0" dirty="0">
                <a:solidFill>
                  <a:srgbClr val="000000"/>
                </a:solidFill>
                <a:latin typeface="Arial Narrow" panose="020B0606020202030204" pitchFamily="34" charset="0"/>
                <a:ea typeface="+mj-ea"/>
                <a:cs typeface="+mj-cs"/>
              </a:rPr>
              <a:t> e </a:t>
            </a:r>
            <a:r>
              <a:rPr lang="pt-BR" altLang="pt-BR" sz="2600" kern="0" dirty="0" err="1">
                <a:solidFill>
                  <a:srgbClr val="000000"/>
                </a:solidFill>
                <a:latin typeface="Arial Narrow" panose="020B0606020202030204" pitchFamily="34" charset="0"/>
                <a:ea typeface="+mj-ea"/>
                <a:cs typeface="+mj-cs"/>
              </a:rPr>
              <a:t>antirracionalista</a:t>
            </a:r>
            <a:r>
              <a:rPr lang="pt-BR" altLang="pt-BR" sz="2600" kern="0" dirty="0">
                <a:solidFill>
                  <a:srgbClr val="000000"/>
                </a:solidFill>
                <a:latin typeface="Arial Narrow" panose="020B0606020202030204" pitchFamily="34" charset="0"/>
                <a:ea typeface="+mj-ea"/>
                <a:cs typeface="+mj-cs"/>
              </a:rPr>
              <a:t>, ao valorizarem:</a:t>
            </a:r>
          </a:p>
          <a:p>
            <a:pPr algn="just"/>
            <a:endParaRPr lang="pt-BR" altLang="pt-BR" sz="2600" kern="0" dirty="0">
              <a:solidFill>
                <a:srgbClr val="000000"/>
              </a:solidFill>
              <a:latin typeface="Arial Narrow" panose="020B0606020202030204" pitchFamily="34" charset="0"/>
              <a:ea typeface="+mj-ea"/>
              <a:cs typeface="+mj-cs"/>
            </a:endParaRPr>
          </a:p>
          <a:p>
            <a:pPr marL="342900" indent="-342900" algn="just">
              <a:buFont typeface="Wingdings" panose="05000000000000000000" pitchFamily="2" charset="2"/>
              <a:buChar char="ü"/>
            </a:pPr>
            <a:r>
              <a:rPr lang="pt-BR" altLang="pt-BR" sz="2600" kern="0" dirty="0">
                <a:solidFill>
                  <a:srgbClr val="000000"/>
                </a:solidFill>
                <a:latin typeface="Arial Narrow" panose="020B0606020202030204" pitchFamily="34" charset="0"/>
                <a:ea typeface="+mj-ea"/>
                <a:cs typeface="+mj-cs"/>
              </a:rPr>
              <a:t>a </a:t>
            </a:r>
            <a:r>
              <a:rPr lang="pt-BR" altLang="pt-BR" sz="2600" kern="0" dirty="0">
                <a:solidFill>
                  <a:srgbClr val="CC3300"/>
                </a:solidFill>
                <a:latin typeface="Arial Narrow" panose="020B0606020202030204" pitchFamily="34" charset="0"/>
                <a:ea typeface="+mj-ea"/>
                <a:cs typeface="+mj-cs"/>
              </a:rPr>
              <a:t>intuição </a:t>
            </a:r>
            <a:r>
              <a:rPr lang="pt-BR" altLang="pt-BR" sz="2600" kern="0" dirty="0">
                <a:solidFill>
                  <a:srgbClr val="000000"/>
                </a:solidFill>
                <a:latin typeface="Arial Narrow" panose="020B0606020202030204" pitchFamily="34" charset="0"/>
                <a:ea typeface="+mj-ea"/>
                <a:cs typeface="+mj-cs"/>
              </a:rPr>
              <a:t>contra a lógica, a partir do emprego da </a:t>
            </a:r>
            <a:r>
              <a:rPr lang="pt-BR" altLang="pt-BR" sz="2600" b="1" kern="0" dirty="0">
                <a:solidFill>
                  <a:srgbClr val="7030A0"/>
                </a:solidFill>
                <a:latin typeface="Arial Narrow" panose="020B0606020202030204" pitchFamily="34" charset="0"/>
                <a:ea typeface="+mj-ea"/>
                <a:cs typeface="+mj-cs"/>
              </a:rPr>
              <a:t>sugestão sensorial</a:t>
            </a:r>
            <a:r>
              <a:rPr lang="pt-BR" altLang="pt-BR" sz="2600" kern="0" dirty="0">
                <a:solidFill>
                  <a:srgbClr val="000000"/>
                </a:solidFill>
                <a:latin typeface="Arial Narrow" panose="020B0606020202030204" pitchFamily="34" charset="0"/>
                <a:ea typeface="+mj-ea"/>
                <a:cs typeface="+mj-cs"/>
              </a:rPr>
              <a:t> contra a explicação racional.</a:t>
            </a:r>
            <a:endParaRPr lang="pt-BR" sz="2600" dirty="0">
              <a:latin typeface="Arial Narrow" panose="020B0606020202030204" pitchFamily="34" charset="0"/>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71F92F85-BEBD-4496-AB72-4217C2D45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22B7EE-75F5-4478-B810-0862DD849A05}"/>
              </a:ext>
            </a:extLst>
          </p:cNvPr>
          <p:cNvSpPr>
            <a:spLocks noGrp="1"/>
          </p:cNvSpPr>
          <p:nvPr>
            <p:ph idx="1"/>
          </p:nvPr>
        </p:nvSpPr>
        <p:spPr>
          <a:xfrm>
            <a:off x="92769" y="2564904"/>
            <a:ext cx="8856984" cy="2592288"/>
          </a:xfrm>
          <a:gradFill flip="none" rotWithShape="1">
            <a:gsLst>
              <a:gs pos="0">
                <a:srgbClr val="FF0066"/>
              </a:gs>
              <a:gs pos="46000">
                <a:schemeClr val="accent5">
                  <a:lumMod val="95000"/>
                  <a:lumOff val="5000"/>
                </a:schemeClr>
              </a:gs>
              <a:gs pos="100000">
                <a:schemeClr val="accent5">
                  <a:lumMod val="60000"/>
                </a:schemeClr>
              </a:gs>
            </a:gsLst>
            <a:path path="circle">
              <a:fillToRect l="50000" t="130000" r="50000" b="-30000"/>
            </a:path>
            <a:tileRect/>
          </a:gra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just"/>
            <a:r>
              <a:rPr lang="pt-BR" sz="2300" dirty="0">
                <a:solidFill>
                  <a:srgbClr val="333333"/>
                </a:solidFill>
                <a:highlight>
                  <a:srgbClr val="FFFFFF"/>
                </a:highlight>
                <a:latin typeface="Arial Narrow" panose="020B0606020202030204" pitchFamily="34" charset="0"/>
              </a:rPr>
              <a:t>Nosso endereço</a:t>
            </a:r>
            <a:r>
              <a:rPr lang="pt-BR" sz="2300" dirty="0">
                <a:solidFill>
                  <a:srgbClr val="333333"/>
                </a:solidFill>
                <a:latin typeface="Arial Narrow" panose="020B0606020202030204" pitchFamily="34" charset="0"/>
              </a:rPr>
              <a:t>;</a:t>
            </a:r>
          </a:p>
          <a:p>
            <a:pPr algn="just"/>
            <a:r>
              <a:rPr lang="pt-BR" sz="2300" dirty="0">
                <a:solidFill>
                  <a:schemeClr val="bg1"/>
                </a:solidFill>
                <a:highlight>
                  <a:srgbClr val="FF0066"/>
                </a:highlight>
                <a:latin typeface="Arial Narrow" panose="020B0606020202030204" pitchFamily="34" charset="0"/>
              </a:rPr>
              <a:t>O segundo nome</a:t>
            </a:r>
            <a:r>
              <a:rPr lang="pt-BR" sz="2300" dirty="0">
                <a:solidFill>
                  <a:srgbClr val="333333"/>
                </a:solidFill>
                <a:latin typeface="Arial Narrow" panose="020B0606020202030204" pitchFamily="34" charset="0"/>
              </a:rPr>
              <a:t>;</a:t>
            </a:r>
          </a:p>
          <a:p>
            <a:pPr algn="just"/>
            <a:r>
              <a:rPr lang="pt-BR" sz="2300" dirty="0">
                <a:solidFill>
                  <a:srgbClr val="333333"/>
                </a:solidFill>
                <a:highlight>
                  <a:srgbClr val="FFFFFF"/>
                </a:highlight>
                <a:latin typeface="Arial Narrow" panose="020B0606020202030204" pitchFamily="34" charset="0"/>
              </a:rPr>
              <a:t>Nome dos amigos</a:t>
            </a:r>
            <a:r>
              <a:rPr lang="pt-BR" sz="2300" dirty="0">
                <a:solidFill>
                  <a:srgbClr val="333333"/>
                </a:solidFill>
                <a:latin typeface="Arial Narrow" panose="020B0606020202030204" pitchFamily="34" charset="0"/>
              </a:rPr>
              <a:t>;</a:t>
            </a:r>
          </a:p>
          <a:p>
            <a:pPr algn="just"/>
            <a:r>
              <a:rPr lang="pt-BR" sz="2300" dirty="0">
                <a:solidFill>
                  <a:schemeClr val="bg1"/>
                </a:solidFill>
                <a:highlight>
                  <a:srgbClr val="0000CC"/>
                </a:highlight>
                <a:latin typeface="Arial Narrow" panose="020B0606020202030204" pitchFamily="34" charset="0"/>
              </a:rPr>
              <a:t>Telefones</a:t>
            </a:r>
            <a:r>
              <a:rPr lang="pt-BR" sz="2300" dirty="0">
                <a:solidFill>
                  <a:srgbClr val="333333"/>
                </a:solidFill>
                <a:latin typeface="Arial Narrow" panose="020B0606020202030204" pitchFamily="34" charset="0"/>
              </a:rPr>
              <a:t>;</a:t>
            </a:r>
          </a:p>
          <a:p>
            <a:pPr algn="just"/>
            <a:r>
              <a:rPr lang="pt-BR" sz="2300" dirty="0">
                <a:solidFill>
                  <a:schemeClr val="bg1"/>
                </a:solidFill>
                <a:highlight>
                  <a:srgbClr val="FF0000"/>
                </a:highlight>
                <a:latin typeface="Arial Narrow" panose="020B0606020202030204" pitchFamily="34" charset="0"/>
              </a:rPr>
              <a:t>Algumas coisas das quais gostamos </a:t>
            </a:r>
            <a:r>
              <a:rPr lang="pt-BR" sz="2300" dirty="0">
                <a:solidFill>
                  <a:srgbClr val="333333"/>
                </a:solidFill>
                <a:latin typeface="Arial Narrow" panose="020B0606020202030204" pitchFamily="34" charset="0"/>
              </a:rPr>
              <a:t>– como a nossa comida preferida;</a:t>
            </a:r>
          </a:p>
          <a:p>
            <a:pPr algn="just"/>
            <a:r>
              <a:rPr lang="pt-BR" sz="2300" dirty="0">
                <a:solidFill>
                  <a:srgbClr val="333333"/>
                </a:solidFill>
                <a:highlight>
                  <a:srgbClr val="FFFFFF"/>
                </a:highlight>
                <a:latin typeface="Arial Narrow" panose="020B0606020202030204" pitchFamily="34" charset="0"/>
              </a:rPr>
              <a:t>Acontecimentos recentes e assim por diante. </a:t>
            </a:r>
          </a:p>
          <a:p>
            <a:pPr lvl="0" algn="just"/>
            <a:endParaRPr lang="pt-BR" sz="1200" dirty="0">
              <a:solidFill>
                <a:srgbClr val="333333"/>
              </a:solidFill>
              <a:latin typeface="Arial Narrow" panose="020B0606020202030204" pitchFamily="34" charset="0"/>
            </a:endParaRPr>
          </a:p>
          <a:p>
            <a:pPr lvl="0" algn="just">
              <a:buFont typeface="Wingdings" panose="05000000000000000000" pitchFamily="2" charset="2"/>
              <a:buChar char="ü"/>
            </a:pPr>
            <a:r>
              <a:rPr lang="pt-BR" sz="2400" dirty="0">
                <a:solidFill>
                  <a:srgbClr val="333333"/>
                </a:solidFill>
                <a:latin typeface="Arial Narrow" panose="020B0606020202030204" pitchFamily="34" charset="0"/>
              </a:rPr>
              <a:t>Apesar de se chamar </a:t>
            </a:r>
            <a:r>
              <a:rPr lang="pt-BR" sz="2400" b="1" dirty="0">
                <a:solidFill>
                  <a:srgbClr val="333333"/>
                </a:solidFill>
                <a:highlight>
                  <a:srgbClr val="FFFF00"/>
                </a:highlight>
                <a:latin typeface="Arial Narrow" panose="020B0606020202030204" pitchFamily="34" charset="0"/>
              </a:rPr>
              <a:t>Pré-consciente</a:t>
            </a:r>
            <a:r>
              <a:rPr lang="pt-BR" sz="2400" dirty="0">
                <a:solidFill>
                  <a:srgbClr val="333333"/>
                </a:solidFill>
                <a:latin typeface="Arial Narrow" panose="020B0606020202030204" pitchFamily="34" charset="0"/>
              </a:rPr>
              <a:t>, esse nível mental pertence ao inconsciente. Como uma peneira entre o </a:t>
            </a:r>
            <a:r>
              <a:rPr lang="pt-BR" sz="2400" dirty="0">
                <a:solidFill>
                  <a:srgbClr val="CC3300"/>
                </a:solidFill>
                <a:highlight>
                  <a:srgbClr val="FFFFFF"/>
                </a:highlight>
                <a:latin typeface="Arial Narrow" panose="020B0606020202030204" pitchFamily="34" charset="0"/>
              </a:rPr>
              <a:t>inconsciente e o consciente</a:t>
            </a:r>
            <a:r>
              <a:rPr lang="pt-BR" sz="2400" dirty="0">
                <a:solidFill>
                  <a:srgbClr val="333333"/>
                </a:solidFill>
                <a:latin typeface="Arial Narrow" panose="020B0606020202030204" pitchFamily="34" charset="0"/>
              </a:rPr>
              <a:t>, filtrando as informações que passarão de um </a:t>
            </a:r>
            <a:r>
              <a:rPr lang="pt-BR" sz="2400" b="1" dirty="0">
                <a:solidFill>
                  <a:srgbClr val="0000CC"/>
                </a:solidFill>
                <a:latin typeface="Arial Narrow" panose="020B0606020202030204" pitchFamily="34" charset="0"/>
              </a:rPr>
              <a:t>nível </a:t>
            </a:r>
            <a:r>
              <a:rPr lang="pt-BR" sz="2400" b="1" dirty="0">
                <a:solidFill>
                  <a:srgbClr val="000000"/>
                </a:solidFill>
                <a:latin typeface="Arial Narrow" panose="020B0606020202030204" pitchFamily="34" charset="0"/>
              </a:rPr>
              <a:t>ao</a:t>
            </a:r>
            <a:r>
              <a:rPr lang="pt-BR" sz="2400" b="1" dirty="0">
                <a:solidFill>
                  <a:srgbClr val="0000CC"/>
                </a:solidFill>
                <a:latin typeface="Arial Narrow" panose="020B0606020202030204" pitchFamily="34" charset="0"/>
              </a:rPr>
              <a:t> outro.</a:t>
            </a:r>
          </a:p>
          <a:p>
            <a:pPr algn="just"/>
            <a:endParaRPr lang="pt-BR" sz="2300" dirty="0">
              <a:solidFill>
                <a:srgbClr val="333333"/>
              </a:solidFill>
              <a:highlight>
                <a:srgbClr val="FFFFFF"/>
              </a:highlight>
              <a:latin typeface="Arial Narrow" panose="020B0606020202030204" pitchFamily="34" charset="0"/>
            </a:endParaRPr>
          </a:p>
        </p:txBody>
      </p:sp>
      <p:sp>
        <p:nvSpPr>
          <p:cNvPr id="4" name="Título 1">
            <a:extLst>
              <a:ext uri="{FF2B5EF4-FFF2-40B4-BE49-F238E27FC236}">
                <a16:creationId xmlns:a16="http://schemas.microsoft.com/office/drawing/2014/main" id="{601B2188-C75E-4219-8160-DC6F79500E52}"/>
              </a:ext>
            </a:extLst>
          </p:cNvPr>
          <p:cNvSpPr>
            <a:spLocks noGrp="1"/>
          </p:cNvSpPr>
          <p:nvPr>
            <p:ph type="title"/>
          </p:nvPr>
        </p:nvSpPr>
        <p:spPr>
          <a:xfrm>
            <a:off x="457200" y="169308"/>
            <a:ext cx="8229600" cy="562074"/>
          </a:xfrm>
          <a:solidFill>
            <a:srgbClr val="7030A0"/>
          </a:solidFill>
          <a:ln>
            <a:noFill/>
          </a:ln>
          <a:effectLst>
            <a:glow rad="2286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b="1" dirty="0">
                <a:solidFill>
                  <a:schemeClr val="bg1"/>
                </a:solidFill>
              </a:rPr>
              <a:t>SUBCONSCIENTE</a:t>
            </a:r>
          </a:p>
        </p:txBody>
      </p:sp>
      <p:sp>
        <p:nvSpPr>
          <p:cNvPr id="5" name="CaixaDeTexto 4">
            <a:extLst>
              <a:ext uri="{FF2B5EF4-FFF2-40B4-BE49-F238E27FC236}">
                <a16:creationId xmlns:a16="http://schemas.microsoft.com/office/drawing/2014/main" id="{2F5EFEAB-99B1-429D-9017-66BAF2AD79E4}"/>
              </a:ext>
            </a:extLst>
          </p:cNvPr>
          <p:cNvSpPr txBox="1"/>
          <p:nvPr/>
        </p:nvSpPr>
        <p:spPr>
          <a:xfrm>
            <a:off x="76001" y="742292"/>
            <a:ext cx="8924491" cy="1619098"/>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pt-BR" sz="2300" kern="0" dirty="0">
                <a:solidFill>
                  <a:srgbClr val="333333"/>
                </a:solidFill>
                <a:highlight>
                  <a:srgbClr val="FFFFFF"/>
                </a:highlight>
                <a:latin typeface="Arial Narrow" panose="020B0606020202030204" pitchFamily="34" charset="0"/>
              </a:rPr>
              <a:t>Refere-se àqueles conteúdos fáceis de chegar ao consciente, mas que lá não permanecem. Informações sobre as quais não pensamos </a:t>
            </a:r>
            <a:r>
              <a:rPr lang="pt-BR" sz="2300" b="1" kern="0" dirty="0">
                <a:solidFill>
                  <a:srgbClr val="0000CC"/>
                </a:solidFill>
                <a:highlight>
                  <a:srgbClr val="FFFFFF"/>
                </a:highlight>
                <a:latin typeface="Arial Narrow" panose="020B0606020202030204" pitchFamily="34" charset="0"/>
              </a:rPr>
              <a:t>c</a:t>
            </a:r>
            <a:r>
              <a:rPr lang="pt-BR" sz="2300" b="1" kern="0" dirty="0">
                <a:solidFill>
                  <a:srgbClr val="0000CC"/>
                </a:solidFill>
                <a:latin typeface="Arial Narrow" panose="020B0606020202030204" pitchFamily="34" charset="0"/>
              </a:rPr>
              <a:t>onstantemente, </a:t>
            </a:r>
            <a:r>
              <a:rPr lang="pt-BR" sz="2300" b="1" kern="0" dirty="0">
                <a:solidFill>
                  <a:srgbClr val="CC3300"/>
                </a:solidFill>
                <a:latin typeface="Arial Narrow" panose="020B0606020202030204" pitchFamily="34" charset="0"/>
              </a:rPr>
              <a:t>mas necessárias para que o consciente realize suas funções:</a:t>
            </a:r>
            <a:endParaRPr lang="pt-BR" dirty="0"/>
          </a:p>
        </p:txBody>
      </p:sp>
    </p:spTree>
    <p:extLst>
      <p:ext uri="{BB962C8B-B14F-4D97-AF65-F5344CB8AC3E}">
        <p14:creationId xmlns:p14="http://schemas.microsoft.com/office/powerpoint/2010/main" val="28172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additive="base">
                                        <p:cTn id="3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1928C7EA-CBE4-437E-97B1-DC56F1809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CC3300"/>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AAA7E60-7721-4E8D-B562-4E48A70AC948}"/>
              </a:ext>
            </a:extLst>
          </p:cNvPr>
          <p:cNvSpPr>
            <a:spLocks noGrp="1" noChangeArrowheads="1"/>
          </p:cNvSpPr>
          <p:nvPr>
            <p:ph type="ctrTitle"/>
          </p:nvPr>
        </p:nvSpPr>
        <p:spPr>
          <a:xfrm>
            <a:off x="685800" y="548680"/>
            <a:ext cx="7772400" cy="5400599"/>
          </a:xfrm>
          <a:solidFill>
            <a:schemeClr val="bg1"/>
          </a:solidFill>
        </p:spPr>
        <p:txBody>
          <a:bodyPr/>
          <a:lstStyle/>
          <a:p>
            <a:pPr eaLnBrk="1" hangingPunct="1">
              <a:lnSpc>
                <a:spcPct val="150000"/>
              </a:lnSpc>
              <a:defRPr/>
            </a:pPr>
            <a:r>
              <a:rPr lang="pt-BR" sz="6000" dirty="0">
                <a:solidFill>
                  <a:schemeClr val="bg1"/>
                </a:solidFill>
                <a:highlight>
                  <a:srgbClr val="0000CC"/>
                </a:highlight>
              </a:rPr>
              <a:t>CARACTERÍSTICAS GERAIS</a:t>
            </a:r>
            <a:br>
              <a:rPr lang="pt-BR" sz="6000" dirty="0">
                <a:solidFill>
                  <a:schemeClr val="bg1"/>
                </a:solidFill>
                <a:highlight>
                  <a:srgbClr val="0000CC"/>
                </a:highlight>
              </a:rPr>
            </a:br>
            <a:r>
              <a:rPr lang="pt-BR" sz="6000" dirty="0">
                <a:solidFill>
                  <a:schemeClr val="bg1"/>
                </a:solidFill>
                <a:highlight>
                  <a:srgbClr val="0000CC"/>
                </a:highlight>
              </a:rPr>
              <a:t>DA LINGUAGEM SIMBOLISTA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320956-3C04-43B0-B4A9-441A09AC3D3C}"/>
              </a:ext>
            </a:extLst>
          </p:cNvPr>
          <p:cNvSpPr>
            <a:spLocks noGrp="1" noChangeArrowheads="1"/>
          </p:cNvSpPr>
          <p:nvPr>
            <p:ph type="ctrTitle"/>
          </p:nvPr>
        </p:nvSpPr>
        <p:spPr>
          <a:xfrm>
            <a:off x="685800" y="2082180"/>
            <a:ext cx="7772400" cy="2693640"/>
          </a:xfrm>
          <a:solidFill>
            <a:srgbClr val="00B050"/>
          </a:solidFill>
          <a:ln>
            <a:noFill/>
          </a:ln>
          <a:effectLst>
            <a:glow rad="1562100">
              <a:srgbClr val="FF0066">
                <a:alpha val="4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defRPr/>
            </a:pPr>
            <a:br>
              <a:rPr lang="pt-BR" dirty="0">
                <a:solidFill>
                  <a:schemeClr val="bg1"/>
                </a:solidFill>
                <a:effectLst>
                  <a:outerShdw blurRad="38100" dist="38100" dir="2700000" algn="tl">
                    <a:srgbClr val="C0C0C0"/>
                  </a:outerShdw>
                </a:effectLst>
                <a:highlight>
                  <a:srgbClr val="CC3300"/>
                </a:highlight>
              </a:rPr>
            </a:br>
            <a:r>
              <a:rPr lang="pt-BR" dirty="0">
                <a:solidFill>
                  <a:schemeClr val="bg1"/>
                </a:solidFill>
                <a:effectLst>
                  <a:outerShdw blurRad="38100" dist="38100" dir="2700000" algn="tl">
                    <a:srgbClr val="C0C0C0"/>
                  </a:outerShdw>
                </a:effectLst>
                <a:highlight>
                  <a:srgbClr val="000099"/>
                </a:highlight>
              </a:rPr>
              <a:t>QUANTO À FORMA</a:t>
            </a:r>
            <a:br>
              <a:rPr lang="pt-BR" dirty="0">
                <a:solidFill>
                  <a:schemeClr val="accent2"/>
                </a:solidFill>
                <a:effectLst>
                  <a:outerShdw blurRad="38100" dist="38100" dir="2700000" algn="tl">
                    <a:srgbClr val="C0C0C0"/>
                  </a:outerShdw>
                </a:effectLst>
                <a:highlight>
                  <a:srgbClr val="CC3300"/>
                </a:highlight>
              </a:rPr>
            </a:br>
            <a:br>
              <a:rPr lang="pt-BR" sz="3200" dirty="0">
                <a:solidFill>
                  <a:schemeClr val="accent2"/>
                </a:solidFill>
              </a:rPr>
            </a:br>
            <a:endParaRPr lang="pt-BR" sz="3200" dirty="0">
              <a:solidFill>
                <a:schemeClr val="accent2"/>
              </a:solidFill>
            </a:endParaRPr>
          </a:p>
        </p:txBody>
      </p:sp>
    </p:spTree>
  </p:cSld>
  <p:clrMapOvr>
    <a:masterClrMapping/>
  </p:clrMapOvr>
  <mc:AlternateContent xmlns:mc="http://schemas.openxmlformats.org/markup-compatibility/2006" xmlns:p14="http://schemas.microsoft.com/office/powerpoint/2010/main">
    <mc:Choice Requires="p14">
      <p:transition spd="slow" p14:dur="3500">
        <p14:ripp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a:extLst>
              <a:ext uri="{FF2B5EF4-FFF2-40B4-BE49-F238E27FC236}">
                <a16:creationId xmlns:a16="http://schemas.microsoft.com/office/drawing/2014/main" id="{78E1B3CE-DB31-411C-9E57-58441691D34B}"/>
              </a:ext>
            </a:extLst>
          </p:cNvPr>
          <p:cNvSpPr>
            <a:spLocks noGrp="1" noChangeArrowheads="1"/>
          </p:cNvSpPr>
          <p:nvPr>
            <p:ph type="body" idx="1"/>
          </p:nvPr>
        </p:nvSpPr>
        <p:spPr>
          <a:xfrm>
            <a:off x="329959" y="188640"/>
            <a:ext cx="8640960" cy="1944489"/>
          </a:xfrm>
          <a:solidFill>
            <a:schemeClr val="accent1">
              <a:lumMod val="75000"/>
            </a:schemeClr>
          </a:solidFill>
        </p:spPr>
        <p:txBody>
          <a:bodyPr/>
          <a:lstStyle/>
          <a:p>
            <a:pPr algn="ctr" eaLnBrk="1" hangingPunct="1">
              <a:buFontTx/>
              <a:buNone/>
            </a:pPr>
            <a:r>
              <a:rPr lang="pt-BR" altLang="pt-BR" sz="4400" b="1" dirty="0"/>
              <a:t>PREOCUPAÇÃO COM A </a:t>
            </a:r>
          </a:p>
          <a:p>
            <a:pPr algn="ctr" eaLnBrk="1" hangingPunct="1">
              <a:buFontTx/>
              <a:buNone/>
            </a:pPr>
            <a:r>
              <a:rPr lang="pt-BR" altLang="pt-BR" sz="4400" b="1" dirty="0"/>
              <a:t>ESTRUTURA DO POEMA</a:t>
            </a:r>
          </a:p>
        </p:txBody>
      </p:sp>
      <p:sp>
        <p:nvSpPr>
          <p:cNvPr id="2" name="CaixaDeTexto 1">
            <a:extLst>
              <a:ext uri="{FF2B5EF4-FFF2-40B4-BE49-F238E27FC236}">
                <a16:creationId xmlns:a16="http://schemas.microsoft.com/office/drawing/2014/main" id="{9AAA4043-FBB9-41B7-8287-296217A4D822}"/>
              </a:ext>
            </a:extLst>
          </p:cNvPr>
          <p:cNvSpPr txBox="1"/>
          <p:nvPr/>
        </p:nvSpPr>
        <p:spPr>
          <a:xfrm>
            <a:off x="353797" y="2221359"/>
            <a:ext cx="8617122" cy="4387420"/>
          </a:xfrm>
          <a:prstGeom prst="rect">
            <a:avLst/>
          </a:prstGeom>
          <a:solidFill>
            <a:srgbClr val="FF0066"/>
          </a:solidFill>
        </p:spPr>
        <p:txBody>
          <a:bodyPr wrap="square" rtlCol="0">
            <a:spAutoFit/>
          </a:bodyPr>
          <a:lstStyle/>
          <a:p>
            <a:pPr algn="ctr">
              <a:lnSpc>
                <a:spcPct val="150000"/>
              </a:lnSpc>
            </a:pPr>
            <a:r>
              <a:rPr lang="pt-BR" altLang="pt-BR" sz="4800" b="1" kern="0" dirty="0">
                <a:solidFill>
                  <a:srgbClr val="000000"/>
                </a:solidFill>
                <a:highlight>
                  <a:srgbClr val="FFFFFF"/>
                </a:highlight>
                <a:latin typeface="Arial"/>
                <a:ea typeface="+mj-ea"/>
                <a:cs typeface="+mj-cs"/>
              </a:rPr>
              <a:t>Valorização da rima e da pontuação como recurso sonoro</a:t>
            </a:r>
            <a:br>
              <a:rPr lang="pt-BR" altLang="pt-BR" sz="4800" b="1" kern="0" dirty="0">
                <a:solidFill>
                  <a:srgbClr val="000000"/>
                </a:solidFill>
                <a:highlight>
                  <a:srgbClr val="800080"/>
                </a:highlight>
                <a:latin typeface="Arial"/>
                <a:ea typeface="+mj-ea"/>
                <a:cs typeface="+mj-cs"/>
              </a:rPr>
            </a:br>
            <a:endParaRPr lang="pt-BR" sz="4800" b="1" dirty="0">
              <a:highlight>
                <a:srgbClr val="800080"/>
              </a:highlight>
            </a:endParaRPr>
          </a:p>
        </p:txBody>
      </p:sp>
    </p:spTree>
  </p:cSld>
  <p:clrMapOvr>
    <a:masterClrMapping/>
  </p:clrMapOvr>
  <p:transition spd="slow">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5" descr="wallie">
            <a:extLst>
              <a:ext uri="{FF2B5EF4-FFF2-40B4-BE49-F238E27FC236}">
                <a16:creationId xmlns:a16="http://schemas.microsoft.com/office/drawing/2014/main" id="{6816D9B6-DEAA-49B1-ACF2-0343157076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7338"/>
            <a:ext cx="9144000"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7">
            <a:extLst>
              <a:ext uri="{FF2B5EF4-FFF2-40B4-BE49-F238E27FC236}">
                <a16:creationId xmlns:a16="http://schemas.microsoft.com/office/drawing/2014/main" id="{3AAA1083-7281-4C93-8D65-545E99112B66}"/>
              </a:ext>
            </a:extLst>
          </p:cNvPr>
          <p:cNvSpPr>
            <a:spLocks noGrp="1" noChangeArrowheads="1"/>
          </p:cNvSpPr>
          <p:nvPr>
            <p:ph type="ctrTitle"/>
          </p:nvPr>
        </p:nvSpPr>
        <p:spPr>
          <a:xfrm>
            <a:off x="0" y="1"/>
            <a:ext cx="9144000" cy="1844824"/>
          </a:xfrm>
          <a:solidFill>
            <a:srgbClr val="CC0099"/>
          </a:solidFill>
        </p:spPr>
        <p:txBody>
          <a:bodyPr/>
          <a:lstStyle/>
          <a:p>
            <a:pPr eaLnBrk="1" hangingPunct="1">
              <a:lnSpc>
                <a:spcPct val="150000"/>
              </a:lnSpc>
            </a:pPr>
            <a:r>
              <a:rPr lang="pt-BR" altLang="pt-BR" sz="2800" b="1" dirty="0">
                <a:solidFill>
                  <a:srgbClr val="002060"/>
                </a:solidFill>
                <a:highlight>
                  <a:srgbClr val="FFFFFF"/>
                </a:highlight>
                <a:latin typeface="Arial Narrow" panose="020B0606020202030204" pitchFamily="34" charset="0"/>
              </a:rPr>
              <a:t>Vocabulário vago, sugestivo, impreciso, apontando para o infinito: amplidão, lua, estrela, espaço sideral</a:t>
            </a:r>
          </a:p>
        </p:txBody>
      </p:sp>
    </p:spTree>
  </p:cSld>
  <p:clrMapOvr>
    <a:masterClrMapping/>
  </p:clrMapOvr>
  <p:transition spd="slow">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E745BEF-9706-4CE1-B43C-240008EBC847}"/>
              </a:ext>
            </a:extLst>
          </p:cNvPr>
          <p:cNvSpPr>
            <a:spLocks noGrp="1" noChangeArrowheads="1"/>
          </p:cNvSpPr>
          <p:nvPr>
            <p:ph type="ctrTitle"/>
          </p:nvPr>
        </p:nvSpPr>
        <p:spPr>
          <a:xfrm>
            <a:off x="685800" y="908720"/>
            <a:ext cx="7772400" cy="4190181"/>
          </a:xfrm>
          <a:solidFill>
            <a:srgbClr val="000099"/>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lnSpc>
                <a:spcPct val="200000"/>
              </a:lnSpc>
            </a:pPr>
            <a:br>
              <a:rPr lang="pt-BR" altLang="pt-BR" sz="3200" b="1" dirty="0">
                <a:solidFill>
                  <a:schemeClr val="bg1"/>
                </a:solidFill>
              </a:rPr>
            </a:br>
            <a:r>
              <a:rPr lang="pt-BR" altLang="pt-BR" sz="3200" b="1" dirty="0">
                <a:solidFill>
                  <a:schemeClr val="bg1"/>
                </a:solidFill>
              </a:rPr>
              <a:t>PRESENÇA CONSTANTE DE METÁFORAS, COMPARAÇÕES E SINESTESIAS</a:t>
            </a:r>
            <a:br>
              <a:rPr lang="pt-BR" altLang="pt-BR" sz="3200" b="1" dirty="0">
                <a:solidFill>
                  <a:srgbClr val="00B050"/>
                </a:solidFill>
              </a:rPr>
            </a:br>
            <a:endParaRPr lang="pt-BR" altLang="pt-BR" sz="4000" b="1" dirty="0">
              <a:solidFill>
                <a:srgbClr val="00B050"/>
              </a:solidFill>
            </a:endParaRPr>
          </a:p>
        </p:txBody>
      </p:sp>
    </p:spTree>
  </p:cSld>
  <p:clrMapOvr>
    <a:masterClrMapping/>
  </p:clrMapOvr>
  <p:transition spd="slow">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778FF87-658D-4734-8CF0-A8A2C81CDB8F}"/>
              </a:ext>
            </a:extLst>
          </p:cNvPr>
          <p:cNvSpPr>
            <a:spLocks noGrp="1" noChangeArrowheads="1"/>
          </p:cNvSpPr>
          <p:nvPr>
            <p:ph type="ctrTitle"/>
          </p:nvPr>
        </p:nvSpPr>
        <p:spPr>
          <a:xfrm>
            <a:off x="467544" y="692696"/>
            <a:ext cx="8352928" cy="5328591"/>
          </a:xfrm>
          <a:solidFill>
            <a:schemeClr val="accent1">
              <a:lumMod val="75000"/>
            </a:schemeClr>
          </a:solidFill>
          <a:ln>
            <a:noFill/>
          </a:ln>
          <a:effectLst>
            <a:glow rad="1511300">
              <a:srgbClr val="FF0066">
                <a:alpha val="4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lnSpc>
                <a:spcPct val="200000"/>
              </a:lnSpc>
            </a:pPr>
            <a:br>
              <a:rPr lang="pt-BR" altLang="pt-BR" b="1" dirty="0">
                <a:solidFill>
                  <a:schemeClr val="tx1"/>
                </a:solidFill>
              </a:rPr>
            </a:br>
            <a:r>
              <a:rPr lang="pt-BR" altLang="pt-BR" sz="3600" b="1" dirty="0">
                <a:solidFill>
                  <a:schemeClr val="tx1"/>
                </a:solidFill>
              </a:rPr>
              <a:t>UTILIZAÇÃO DE ASSONÂNCIAS E ALITERAÇÕES COMO RECURSOS MUSICAIS</a:t>
            </a:r>
            <a:br>
              <a:rPr lang="pt-BR" altLang="pt-BR" sz="3600" b="1" dirty="0">
                <a:solidFill>
                  <a:schemeClr val="tx1"/>
                </a:solidFill>
              </a:rPr>
            </a:br>
            <a:endParaRPr lang="pt-BR" altLang="pt-BR" sz="3600" b="1" dirty="0">
              <a:solidFill>
                <a:schemeClr val="tx1"/>
              </a:solidFill>
            </a:endParaRPr>
          </a:p>
        </p:txBody>
      </p: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27650"/>
                                        </p:tgtEl>
                                        <p:attrNameLst>
                                          <p:attrName>style.color</p:attrName>
                                        </p:attrNameLst>
                                      </p:cBhvr>
                                      <p:by>
                                        <p:hsl h="7200000" s="0" l="0"/>
                                      </p:by>
                                    </p:animClr>
                                    <p:animClr clrSpc="hsl" dir="cw">
                                      <p:cBhvr>
                                        <p:cTn id="7" dur="500" fill="hold"/>
                                        <p:tgtEl>
                                          <p:spTgt spid="27650"/>
                                        </p:tgtEl>
                                        <p:attrNameLst>
                                          <p:attrName>fillcolor</p:attrName>
                                        </p:attrNameLst>
                                      </p:cBhvr>
                                      <p:by>
                                        <p:hsl h="7200000" s="0" l="0"/>
                                      </p:by>
                                    </p:animClr>
                                    <p:animClr clrSpc="hsl" dir="cw">
                                      <p:cBhvr>
                                        <p:cTn id="8" dur="500" fill="hold"/>
                                        <p:tgtEl>
                                          <p:spTgt spid="27650"/>
                                        </p:tgtEl>
                                        <p:attrNameLst>
                                          <p:attrName>stroke.color</p:attrName>
                                        </p:attrNameLst>
                                      </p:cBhvr>
                                      <p:by>
                                        <p:hsl h="7200000" s="0" l="0"/>
                                      </p:by>
                                    </p:animClr>
                                    <p:set>
                                      <p:cBhvr>
                                        <p:cTn id="9" dur="500" fill="hold"/>
                                        <p:tgtEl>
                                          <p:spTgt spid="276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5F09984-D119-4651-B6CD-9EF562D01D27}"/>
              </a:ext>
            </a:extLst>
          </p:cNvPr>
          <p:cNvSpPr>
            <a:spLocks noGrp="1" noChangeArrowheads="1"/>
          </p:cNvSpPr>
          <p:nvPr>
            <p:ph type="ctrTitle"/>
          </p:nvPr>
        </p:nvSpPr>
        <p:spPr>
          <a:xfrm>
            <a:off x="685800" y="2082180"/>
            <a:ext cx="7772400" cy="2693640"/>
          </a:xfrm>
          <a:solidFill>
            <a:srgbClr val="006699"/>
          </a:solidFill>
          <a:ln>
            <a:noFill/>
          </a:ln>
          <a:effectLst>
            <a:glow rad="1562100">
              <a:srgbClr val="FF0066">
                <a:alpha val="4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defRPr/>
            </a:pPr>
            <a:br>
              <a:rPr lang="pt-BR" dirty="0">
                <a:solidFill>
                  <a:schemeClr val="bg1"/>
                </a:solidFill>
                <a:effectLst>
                  <a:outerShdw blurRad="38100" dist="38100" dir="2700000" algn="tl">
                    <a:srgbClr val="C0C0C0"/>
                  </a:outerShdw>
                </a:effectLst>
                <a:highlight>
                  <a:srgbClr val="CC3300"/>
                </a:highlight>
              </a:rPr>
            </a:br>
            <a:r>
              <a:rPr lang="pt-BR" dirty="0">
                <a:solidFill>
                  <a:schemeClr val="bg1"/>
                </a:solidFill>
                <a:effectLst>
                  <a:outerShdw blurRad="38100" dist="38100" dir="2700000" algn="tl">
                    <a:srgbClr val="C0C0C0"/>
                  </a:outerShdw>
                </a:effectLst>
                <a:highlight>
                  <a:srgbClr val="CC3300"/>
                </a:highlight>
              </a:rPr>
              <a:t>QUANTO AO CONTEÚDO </a:t>
            </a:r>
            <a:br>
              <a:rPr lang="pt-BR" dirty="0">
                <a:solidFill>
                  <a:schemeClr val="accent2"/>
                </a:solidFill>
                <a:effectLst>
                  <a:outerShdw blurRad="38100" dist="38100" dir="2700000" algn="tl">
                    <a:srgbClr val="C0C0C0"/>
                  </a:outerShdw>
                </a:effectLst>
                <a:highlight>
                  <a:srgbClr val="CC3300"/>
                </a:highlight>
              </a:rPr>
            </a:br>
            <a:br>
              <a:rPr lang="pt-BR" sz="3200" dirty="0">
                <a:solidFill>
                  <a:schemeClr val="accent2"/>
                </a:solidFill>
              </a:rPr>
            </a:br>
            <a:endParaRPr lang="pt-BR" sz="3200" dirty="0">
              <a:solidFill>
                <a:schemeClr val="accent2"/>
              </a:solidFill>
            </a:endParaRPr>
          </a:p>
        </p:txBody>
      </p:sp>
    </p:spTree>
  </p:cSld>
  <p:clrMapOvr>
    <a:masterClrMapping/>
  </p:clrMapOvr>
  <p:transition spd="slow">
    <p:blinds dir="vert"/>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4E9D7697-ADD0-4FA4-8186-DB1CB09B3FD8}"/>
              </a:ext>
            </a:extLst>
          </p:cNvPr>
          <p:cNvSpPr>
            <a:spLocks noGrp="1" noChangeArrowheads="1"/>
          </p:cNvSpPr>
          <p:nvPr>
            <p:ph type="ctrTitle"/>
          </p:nvPr>
        </p:nvSpPr>
        <p:spPr>
          <a:xfrm>
            <a:off x="215516" y="116632"/>
            <a:ext cx="8712968" cy="603448"/>
          </a:xfrm>
          <a:solidFill>
            <a:schemeClr val="bg1"/>
          </a:solidFill>
        </p:spPr>
        <p:txBody>
          <a:bodyPr anchor="ctr"/>
          <a:lstStyle/>
          <a:p>
            <a:pPr eaLnBrk="1" hangingPunct="1">
              <a:buClr>
                <a:srgbClr val="0000CC"/>
              </a:buClr>
            </a:pPr>
            <a:br>
              <a:rPr lang="pt-BR" altLang="pt-BR" sz="2400" dirty="0"/>
            </a:br>
            <a:br>
              <a:rPr lang="pt-BR" altLang="pt-BR" sz="2400" dirty="0"/>
            </a:br>
            <a:r>
              <a:rPr lang="pt-BR" altLang="pt-BR" sz="2400" b="1" dirty="0">
                <a:solidFill>
                  <a:schemeClr val="bg1"/>
                </a:solidFill>
                <a:highlight>
                  <a:srgbClr val="000080"/>
                </a:highlight>
              </a:rPr>
              <a:t>CONTEXTO SOCIAL DA LITERATURA SIMBOLISTA </a:t>
            </a:r>
            <a:br>
              <a:rPr lang="pt-BR" altLang="pt-BR" sz="2400" dirty="0"/>
            </a:br>
            <a:br>
              <a:rPr lang="pt-BR" altLang="pt-BR" sz="2400" dirty="0"/>
            </a:br>
            <a:endParaRPr lang="pt-BR" altLang="pt-BR" sz="2400" dirty="0"/>
          </a:p>
        </p:txBody>
      </p:sp>
      <p:sp>
        <p:nvSpPr>
          <p:cNvPr id="3" name="Retângulo 2">
            <a:extLst>
              <a:ext uri="{FF2B5EF4-FFF2-40B4-BE49-F238E27FC236}">
                <a16:creationId xmlns:a16="http://schemas.microsoft.com/office/drawing/2014/main" id="{41917B01-B759-48DB-91FD-64F0F502F3FC}"/>
              </a:ext>
            </a:extLst>
          </p:cNvPr>
          <p:cNvSpPr/>
          <p:nvPr/>
        </p:nvSpPr>
        <p:spPr>
          <a:xfrm>
            <a:off x="107504" y="876044"/>
            <a:ext cx="8928992" cy="5865324"/>
          </a:xfrm>
          <a:prstGeom prst="rect">
            <a:avLst/>
          </a:prstGeom>
          <a:solidFill>
            <a:schemeClr val="accent3"/>
          </a:solidFill>
        </p:spPr>
        <p:txBody>
          <a:bodyPr wrap="square">
            <a:spAutoFit/>
          </a:bodyPr>
          <a:lstStyle/>
          <a:p>
            <a:pPr marL="450900" lvl="0" indent="-342900" algn="just" eaLnBrk="1" hangingPunct="1">
              <a:spcBef>
                <a:spcPts val="0"/>
              </a:spcBef>
              <a:buFont typeface="Wingdings" panose="05000000000000000000" pitchFamily="2" charset="2"/>
              <a:buChar char="v"/>
            </a:pPr>
            <a:r>
              <a:rPr lang="pt-BR" altLang="pt-BR" sz="2300" kern="0" dirty="0">
                <a:solidFill>
                  <a:srgbClr val="000000"/>
                </a:solidFill>
                <a:latin typeface="Arial Narrow" panose="020B0606020202030204" pitchFamily="34" charset="0"/>
              </a:rPr>
              <a:t>A civilização burguesa alcançará tal ponto de </a:t>
            </a:r>
            <a:r>
              <a:rPr lang="pt-BR" altLang="pt-BR" sz="2300" b="1" kern="0" dirty="0">
                <a:solidFill>
                  <a:srgbClr val="CC3300"/>
                </a:solidFill>
                <a:latin typeface="Arial Narrow" panose="020B0606020202030204" pitchFamily="34" charset="0"/>
              </a:rPr>
              <a:t>decadência e dissolução moral e espiritual</a:t>
            </a:r>
            <a:r>
              <a:rPr lang="pt-BR" altLang="pt-BR" sz="2300" b="1" i="1" kern="0" dirty="0">
                <a:solidFill>
                  <a:srgbClr val="7030A0"/>
                </a:solidFill>
                <a:latin typeface="Arial Narrow" panose="020B0606020202030204" pitchFamily="34" charset="0"/>
              </a:rPr>
              <a:t> </a:t>
            </a:r>
            <a:r>
              <a:rPr lang="pt-BR" altLang="pt-BR" sz="2300" kern="0" dirty="0">
                <a:solidFill>
                  <a:srgbClr val="000000"/>
                </a:solidFill>
                <a:latin typeface="Arial Narrow" panose="020B0606020202030204" pitchFamily="34" charset="0"/>
              </a:rPr>
              <a:t>que a vida se transformara em um grande mal-estar.</a:t>
            </a:r>
          </a:p>
          <a:p>
            <a:pPr marL="108000" lvl="0" algn="just" eaLnBrk="1" hangingPunct="1">
              <a:lnSpc>
                <a:spcPct val="150000"/>
              </a:lnSpc>
              <a:spcBef>
                <a:spcPts val="0"/>
              </a:spcBef>
            </a:pPr>
            <a:endParaRPr lang="pt-BR" altLang="pt-BR" sz="2300" kern="0" dirty="0">
              <a:solidFill>
                <a:srgbClr val="000000"/>
              </a:solidFill>
              <a:latin typeface="Arial Narrow" panose="020B0606020202030204" pitchFamily="34" charset="0"/>
            </a:endParaRPr>
          </a:p>
          <a:p>
            <a:pPr marL="450900" lvl="0" indent="-342900" algn="just" eaLnBrk="1" hangingPunct="1">
              <a:spcBef>
                <a:spcPts val="0"/>
              </a:spcBef>
              <a:buFont typeface="Wingdings" panose="05000000000000000000" pitchFamily="2" charset="2"/>
              <a:buChar char="v"/>
            </a:pPr>
            <a:r>
              <a:rPr lang="pt-BR" altLang="pt-BR" sz="2300" kern="0" dirty="0">
                <a:solidFill>
                  <a:srgbClr val="000000"/>
                </a:solidFill>
                <a:latin typeface="Arial Narrow" panose="020B0606020202030204" pitchFamily="34" charset="0"/>
              </a:rPr>
              <a:t>Nesse sentido, o </a:t>
            </a:r>
            <a:r>
              <a:rPr lang="pt-BR" altLang="pt-BR" sz="2300" b="1" kern="0" dirty="0">
                <a:solidFill>
                  <a:srgbClr val="000099"/>
                </a:solidFill>
                <a:latin typeface="Arial Narrow" panose="020B0606020202030204" pitchFamily="34" charset="0"/>
              </a:rPr>
              <a:t>Simbolismo</a:t>
            </a:r>
            <a:r>
              <a:rPr lang="pt-BR" altLang="pt-BR" sz="2300" kern="0" dirty="0">
                <a:solidFill>
                  <a:srgbClr val="000000"/>
                </a:solidFill>
                <a:latin typeface="Arial Narrow" panose="020B0606020202030204" pitchFamily="34" charset="0"/>
              </a:rPr>
              <a:t> valoriza os dados </a:t>
            </a:r>
            <a:r>
              <a:rPr lang="pt-BR" altLang="pt-BR" sz="2300" b="1" kern="0" dirty="0">
                <a:solidFill>
                  <a:srgbClr val="CC3300"/>
                </a:solidFill>
                <a:latin typeface="Arial Narrow" panose="020B0606020202030204" pitchFamily="34" charset="0"/>
              </a:rPr>
              <a:t>SUBJETIVO</a:t>
            </a:r>
            <a:r>
              <a:rPr lang="pt-BR" altLang="pt-BR" sz="2300" b="1" i="1" kern="0" dirty="0">
                <a:solidFill>
                  <a:srgbClr val="CC3300"/>
                </a:solidFill>
                <a:latin typeface="Arial Narrow" panose="020B0606020202030204" pitchFamily="34" charset="0"/>
              </a:rPr>
              <a:t>S</a:t>
            </a:r>
            <a:r>
              <a:rPr lang="pt-BR" altLang="pt-BR" sz="2300" kern="0" dirty="0">
                <a:solidFill>
                  <a:srgbClr val="000000"/>
                </a:solidFill>
                <a:latin typeface="Arial Narrow" panose="020B0606020202030204" pitchFamily="34" charset="0"/>
              </a:rPr>
              <a:t>: a realidade adquire significado, em </a:t>
            </a:r>
            <a:r>
              <a:rPr lang="pt-BR" altLang="pt-BR" sz="2300" b="1" kern="0" dirty="0">
                <a:solidFill>
                  <a:srgbClr val="000000"/>
                </a:solidFill>
                <a:highlight>
                  <a:srgbClr val="FFFF00"/>
                </a:highlight>
                <a:latin typeface="Arial Narrow" panose="020B0606020202030204" pitchFamily="34" charset="0"/>
              </a:rPr>
              <a:t>função do que o indivíduo percebe dela</a:t>
            </a:r>
            <a:r>
              <a:rPr lang="pt-BR" altLang="pt-BR" sz="2300" kern="0" dirty="0">
                <a:solidFill>
                  <a:srgbClr val="000000"/>
                </a:solidFill>
                <a:latin typeface="Arial Narrow" panose="020B0606020202030204" pitchFamily="34" charset="0"/>
              </a:rPr>
              <a:t>.</a:t>
            </a:r>
          </a:p>
          <a:p>
            <a:pPr marL="450900" lvl="0" indent="-342900" algn="just" eaLnBrk="1" hangingPunct="1">
              <a:lnSpc>
                <a:spcPct val="150000"/>
              </a:lnSpc>
              <a:spcBef>
                <a:spcPts val="0"/>
              </a:spcBef>
              <a:buFont typeface="Wingdings" panose="05000000000000000000" pitchFamily="2" charset="2"/>
              <a:buChar char="v"/>
            </a:pPr>
            <a:endParaRPr lang="pt-BR" altLang="pt-BR" sz="2300" kern="0" dirty="0">
              <a:solidFill>
                <a:srgbClr val="000000"/>
              </a:solidFill>
              <a:latin typeface="Arial Narrow" panose="020B0606020202030204" pitchFamily="34" charset="0"/>
            </a:endParaRPr>
          </a:p>
          <a:p>
            <a:pPr marL="450900" lvl="0" indent="-342900" algn="just" eaLnBrk="1" hangingPunct="1">
              <a:spcBef>
                <a:spcPts val="0"/>
              </a:spcBef>
              <a:buFont typeface="Wingdings" panose="05000000000000000000" pitchFamily="2" charset="2"/>
              <a:buChar char="v"/>
            </a:pPr>
            <a:r>
              <a:rPr lang="pt-BR" altLang="pt-BR" sz="2300" kern="0" dirty="0">
                <a:solidFill>
                  <a:srgbClr val="000000"/>
                </a:solidFill>
                <a:latin typeface="Arial Narrow" panose="020B0606020202030204" pitchFamily="34" charset="0"/>
              </a:rPr>
              <a:t>A sociedade passa a ver a poesia como um </a:t>
            </a:r>
            <a:r>
              <a:rPr lang="pt-BR" altLang="pt-BR" sz="2300" b="1" kern="0" dirty="0">
                <a:solidFill>
                  <a:srgbClr val="FF0000"/>
                </a:solidFill>
                <a:latin typeface="Arial Narrow" panose="020B0606020202030204" pitchFamily="34" charset="0"/>
              </a:rPr>
              <a:t>esforço de captação </a:t>
            </a:r>
            <a:r>
              <a:rPr lang="pt-BR" altLang="pt-BR" sz="2300" kern="0" dirty="0">
                <a:solidFill>
                  <a:srgbClr val="000000"/>
                </a:solidFill>
                <a:latin typeface="Arial Narrow" panose="020B0606020202030204" pitchFamily="34" charset="0"/>
              </a:rPr>
              <a:t>e </a:t>
            </a:r>
            <a:r>
              <a:rPr lang="pt-BR" altLang="pt-BR" sz="2300" b="1" kern="0" dirty="0">
                <a:solidFill>
                  <a:srgbClr val="000099"/>
                </a:solidFill>
                <a:latin typeface="Arial Narrow" panose="020B0606020202030204" pitchFamily="34" charset="0"/>
              </a:rPr>
              <a:t>fixação</a:t>
            </a:r>
            <a:r>
              <a:rPr lang="pt-BR" altLang="pt-BR" sz="2300" b="1" kern="0" dirty="0">
                <a:solidFill>
                  <a:srgbClr val="000000"/>
                </a:solidFill>
                <a:latin typeface="Arial Narrow" panose="020B0606020202030204" pitchFamily="34" charset="0"/>
              </a:rPr>
              <a:t> das </a:t>
            </a:r>
            <a:r>
              <a:rPr lang="pt-BR" altLang="pt-BR" sz="2300" b="1" kern="0" dirty="0">
                <a:solidFill>
                  <a:srgbClr val="7030A0"/>
                </a:solidFill>
                <a:latin typeface="Arial Narrow" panose="020B0606020202030204" pitchFamily="34" charset="0"/>
              </a:rPr>
              <a:t>manifestações íntimas</a:t>
            </a:r>
            <a:r>
              <a:rPr lang="pt-BR" altLang="pt-BR" sz="2300" kern="0" dirty="0">
                <a:solidFill>
                  <a:srgbClr val="000000"/>
                </a:solidFill>
                <a:latin typeface="Arial Narrow" panose="020B0606020202030204" pitchFamily="34" charset="0"/>
              </a:rPr>
              <a:t> surgidas no contato com o universo. </a:t>
            </a:r>
          </a:p>
          <a:p>
            <a:pPr marL="108000" lvl="0" algn="just" eaLnBrk="1" hangingPunct="1">
              <a:lnSpc>
                <a:spcPct val="150000"/>
              </a:lnSpc>
              <a:spcBef>
                <a:spcPts val="0"/>
              </a:spcBef>
            </a:pPr>
            <a:endParaRPr lang="pt-BR" altLang="pt-BR" sz="2300" b="1" i="1" kern="0" dirty="0">
              <a:solidFill>
                <a:srgbClr val="000000"/>
              </a:solidFill>
              <a:latin typeface="Arial Narrow" panose="020B0606020202030204" pitchFamily="34" charset="0"/>
            </a:endParaRPr>
          </a:p>
          <a:p>
            <a:pPr marL="450900" lvl="0" indent="-342900" algn="just" eaLnBrk="1" hangingPunct="1">
              <a:lnSpc>
                <a:spcPct val="150000"/>
              </a:lnSpc>
              <a:spcBef>
                <a:spcPts val="0"/>
              </a:spcBef>
              <a:buFont typeface="Wingdings" panose="05000000000000000000" pitchFamily="2" charset="2"/>
              <a:buChar char="v"/>
            </a:pPr>
            <a:r>
              <a:rPr lang="pt-BR" altLang="pt-BR" sz="2300" b="1" kern="0" dirty="0">
                <a:solidFill>
                  <a:srgbClr val="FF0000"/>
                </a:solidFill>
                <a:latin typeface="Arial Narrow" panose="020B0606020202030204" pitchFamily="34" charset="0"/>
              </a:rPr>
              <a:t>Essa postura radical se institui contrária aos postulados materialistas e cientificistas do </a:t>
            </a:r>
            <a:r>
              <a:rPr lang="pt-BR" altLang="pt-BR" sz="2300" b="1" kern="0" dirty="0">
                <a:solidFill>
                  <a:srgbClr val="000099"/>
                </a:solidFill>
                <a:latin typeface="Arial Narrow" panose="020B0606020202030204" pitchFamily="34" charset="0"/>
              </a:rPr>
              <a:t>Realismo e Naturalismo</a:t>
            </a:r>
            <a:r>
              <a:rPr lang="pt-BR" altLang="pt-BR" sz="2300" b="1" i="1" kern="0" dirty="0">
                <a:solidFill>
                  <a:srgbClr val="7030A0"/>
                </a:solidFill>
                <a:latin typeface="Arial Narrow" panose="020B0606020202030204" pitchFamily="34" charset="0"/>
              </a:rPr>
              <a:t>, </a:t>
            </a:r>
            <a:r>
              <a:rPr lang="pt-BR" altLang="pt-BR" sz="2300" kern="0" dirty="0">
                <a:solidFill>
                  <a:srgbClr val="000000"/>
                </a:solidFill>
                <a:latin typeface="Arial Narrow" panose="020B0606020202030204" pitchFamily="34" charset="0"/>
              </a:rPr>
              <a:t>para os quais os dados do mundo </a:t>
            </a:r>
            <a:r>
              <a:rPr lang="pt-BR" altLang="pt-BR" sz="2300" b="1" kern="0" dirty="0">
                <a:solidFill>
                  <a:srgbClr val="7030A0"/>
                </a:solidFill>
                <a:latin typeface="Arial Narrow" panose="020B0606020202030204" pitchFamily="34" charset="0"/>
              </a:rPr>
              <a:t>físico e social </a:t>
            </a:r>
            <a:r>
              <a:rPr lang="pt-BR" altLang="pt-BR" sz="2300" kern="0" dirty="0">
                <a:solidFill>
                  <a:srgbClr val="000000"/>
                </a:solidFill>
                <a:latin typeface="Arial Narrow" panose="020B0606020202030204" pitchFamily="34" charset="0"/>
              </a:rPr>
              <a:t>tinham existência própria, analisável por aquele que adotasse uma </a:t>
            </a:r>
            <a:r>
              <a:rPr lang="pt-BR" altLang="pt-BR" sz="2300" b="1" kern="0" dirty="0">
                <a:solidFill>
                  <a:srgbClr val="7030A0"/>
                </a:solidFill>
                <a:latin typeface="Arial Narrow" panose="020B0606020202030204" pitchFamily="34" charset="0"/>
              </a:rPr>
              <a:t>postura objetiva de observação</a:t>
            </a:r>
            <a:r>
              <a:rPr lang="pt-BR" altLang="pt-BR" sz="2300" kern="0" dirty="0">
                <a:solidFill>
                  <a:srgbClr val="000000"/>
                </a:solidFill>
                <a:latin typeface="Arial Narrow" panose="020B0606020202030204" pitchFamily="34" charset="0"/>
              </a:rPr>
              <a:t>.</a:t>
            </a:r>
            <a:endParaRPr lang="pt-BR" sz="2300" dirty="0">
              <a:latin typeface="Arial Narrow" panose="020B0606020202030204" pitchFamily="34" charset="0"/>
            </a:endParaRPr>
          </a:p>
        </p:txBody>
      </p:sp>
    </p:spTree>
    <p:extLst>
      <p:ext uri="{BB962C8B-B14F-4D97-AF65-F5344CB8AC3E}">
        <p14:creationId xmlns:p14="http://schemas.microsoft.com/office/powerpoint/2010/main" val="14685778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AC9CA382-5CE9-478F-9825-266DBD1CDBCF}"/>
              </a:ext>
            </a:extLst>
          </p:cNvPr>
          <p:cNvSpPr>
            <a:spLocks noGrp="1" noChangeArrowheads="1"/>
          </p:cNvSpPr>
          <p:nvPr>
            <p:ph type="body" idx="1"/>
          </p:nvPr>
        </p:nvSpPr>
        <p:spPr>
          <a:xfrm>
            <a:off x="457200" y="332656"/>
            <a:ext cx="8229600" cy="749300"/>
          </a:xfrm>
          <a:solidFill>
            <a:srgbClr val="7030A0"/>
          </a:solidFill>
        </p:spPr>
        <p:txBody>
          <a:bodyPr anchor="ctr"/>
          <a:lstStyle/>
          <a:p>
            <a:pPr algn="ctr" eaLnBrk="1" hangingPunct="1">
              <a:buFontTx/>
              <a:buNone/>
            </a:pPr>
            <a:r>
              <a:rPr lang="pt-BR" altLang="pt-BR" b="1" dirty="0">
                <a:solidFill>
                  <a:schemeClr val="bg1"/>
                </a:solidFill>
                <a:highlight>
                  <a:srgbClr val="CC3300"/>
                </a:highlight>
              </a:rPr>
              <a:t>Subjetivismo profundo</a:t>
            </a:r>
          </a:p>
        </p:txBody>
      </p:sp>
      <p:pic>
        <p:nvPicPr>
          <p:cNvPr id="29699" name="Picture 4">
            <a:extLst>
              <a:ext uri="{FF2B5EF4-FFF2-40B4-BE49-F238E27FC236}">
                <a16:creationId xmlns:a16="http://schemas.microsoft.com/office/drawing/2014/main" id="{E0AC7BEA-9D0D-4516-9283-7E637893A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544512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5EBAB81-9055-4D1C-8FEF-ACD4A9D30422}"/>
              </a:ext>
            </a:extLst>
          </p:cNvPr>
          <p:cNvSpPr>
            <a:spLocks noGrp="1" noChangeArrowheads="1"/>
          </p:cNvSpPr>
          <p:nvPr>
            <p:ph type="ctrTitle"/>
          </p:nvPr>
        </p:nvSpPr>
        <p:spPr>
          <a:xfrm>
            <a:off x="0" y="0"/>
            <a:ext cx="9144000" cy="1470025"/>
          </a:xfrm>
          <a:solidFill>
            <a:srgbClr val="FF0066"/>
          </a:solidFill>
        </p:spPr>
        <p:txBody>
          <a:bodyPr/>
          <a:lstStyle/>
          <a:p>
            <a:pPr eaLnBrk="1" hangingPunct="1"/>
            <a:r>
              <a:rPr lang="pt-BR" altLang="pt-BR" sz="3200" b="1" dirty="0">
                <a:solidFill>
                  <a:schemeClr val="bg1"/>
                </a:solidFill>
              </a:rPr>
              <a:t>BUSCA DO EU INTERIOR</a:t>
            </a:r>
            <a:br>
              <a:rPr lang="pt-BR" altLang="pt-BR" sz="3200" dirty="0"/>
            </a:br>
            <a:endParaRPr lang="pt-BR" altLang="pt-BR" sz="3200" dirty="0"/>
          </a:p>
        </p:txBody>
      </p:sp>
      <p:pic>
        <p:nvPicPr>
          <p:cNvPr id="30723" name="Picture 3">
            <a:extLst>
              <a:ext uri="{FF2B5EF4-FFF2-40B4-BE49-F238E27FC236}">
                <a16:creationId xmlns:a16="http://schemas.microsoft.com/office/drawing/2014/main" id="{544D8F8A-23CA-487A-8D04-74582CE72B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2538"/>
            <a:ext cx="9144000" cy="560546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descr="f_girl_5-47">
            <a:extLst>
              <a:ext uri="{FF2B5EF4-FFF2-40B4-BE49-F238E27FC236}">
                <a16:creationId xmlns:a16="http://schemas.microsoft.com/office/drawing/2014/main" id="{AA61EFD9-4F09-4536-885F-C96A30F09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 y="0"/>
            <a:ext cx="919003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5">
            <a:extLst>
              <a:ext uri="{FF2B5EF4-FFF2-40B4-BE49-F238E27FC236}">
                <a16:creationId xmlns:a16="http://schemas.microsoft.com/office/drawing/2014/main" id="{3B8DD5D2-221A-485D-9492-892505CAA6A7}"/>
              </a:ext>
            </a:extLst>
          </p:cNvPr>
          <p:cNvSpPr>
            <a:spLocks noGrp="1" noChangeArrowheads="1"/>
          </p:cNvSpPr>
          <p:nvPr>
            <p:ph type="ctrTitle"/>
          </p:nvPr>
        </p:nvSpPr>
        <p:spPr>
          <a:xfrm>
            <a:off x="0" y="33895"/>
            <a:ext cx="5854324" cy="2304256"/>
          </a:xfrm>
          <a:solidFill>
            <a:srgbClr val="0066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r>
              <a:rPr lang="pt-BR" altLang="pt-BR" sz="3200" b="1" dirty="0">
                <a:solidFill>
                  <a:schemeClr val="bg1"/>
                </a:solidFill>
              </a:rPr>
              <a:t>Valorização das zonas escondidas da mente, do ilogismo</a:t>
            </a:r>
          </a:p>
        </p:txBody>
      </p:sp>
    </p:spTree>
  </p:cSld>
  <p:clrMapOvr>
    <a:masterClrMapping/>
  </p:clrMapOvr>
  <p:transition spd="slow">
    <p:blinds dir="vert"/>
  </p:transition>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pic>
        <p:nvPicPr>
          <p:cNvPr id="32770" name="Picture 4">
            <a:extLst>
              <a:ext uri="{FF2B5EF4-FFF2-40B4-BE49-F238E27FC236}">
                <a16:creationId xmlns:a16="http://schemas.microsoft.com/office/drawing/2014/main" id="{A62B9C44-6726-46B3-AB83-2EB8296BD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79" y="80627"/>
            <a:ext cx="8910618" cy="6682964"/>
          </a:xfrm>
          <a:prstGeom prst="rect">
            <a:avLst/>
          </a:prstGeom>
          <a:noFill/>
          <a:ln>
            <a:noFill/>
          </a:ln>
          <a:effectLst>
            <a:glow rad="1498600">
              <a:schemeClr val="accent1">
                <a:alpha val="40000"/>
              </a:schemeClr>
            </a:glow>
          </a:effectLst>
          <a:scene3d>
            <a:camera prst="orthographicFront"/>
            <a:lightRig rig="threePt" dir="t"/>
          </a:scene3d>
          <a:sp3d extrusionH="190500">
            <a:bevelT w="1524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prestig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87A9D95F-46B5-465F-9D02-1D1A41416A21}"/>
              </a:ext>
            </a:extLst>
          </p:cNvPr>
          <p:cNvSpPr>
            <a:spLocks noGrp="1" noChangeArrowheads="1"/>
          </p:cNvSpPr>
          <p:nvPr>
            <p:ph type="ctrTitle"/>
          </p:nvPr>
        </p:nvSpPr>
        <p:spPr>
          <a:xfrm>
            <a:off x="0" y="40795"/>
            <a:ext cx="9144000" cy="651901"/>
          </a:xfrm>
          <a:solidFill>
            <a:schemeClr val="accent6">
              <a:lumMod val="40000"/>
              <a:lumOff val="60000"/>
            </a:schemeClr>
          </a:solidFill>
        </p:spPr>
        <p:txBody>
          <a:bodyPr/>
          <a:lstStyle/>
          <a:p>
            <a:pPr eaLnBrk="1" hangingPunct="1">
              <a:lnSpc>
                <a:spcPct val="150000"/>
              </a:lnSpc>
              <a:spcBef>
                <a:spcPts val="600"/>
              </a:spcBef>
            </a:pPr>
            <a:br>
              <a:rPr lang="pt-BR" altLang="pt-BR" sz="3200" dirty="0"/>
            </a:br>
            <a:r>
              <a:rPr lang="pt-BR" altLang="pt-BR" sz="2400" b="1" dirty="0">
                <a:solidFill>
                  <a:schemeClr val="tx1"/>
                </a:solidFill>
                <a:highlight>
                  <a:srgbClr val="FFFFFF"/>
                </a:highlight>
              </a:rPr>
              <a:t>VALORIZAÇÃO DA ALMA EM DETRIMENTO DA MATÉRIA</a:t>
            </a:r>
            <a:br>
              <a:rPr lang="pt-BR" altLang="pt-BR" sz="3200" dirty="0"/>
            </a:br>
            <a:endParaRPr lang="pt-BR" altLang="pt-BR" sz="3200" dirty="0"/>
          </a:p>
        </p:txBody>
      </p:sp>
      <p:pic>
        <p:nvPicPr>
          <p:cNvPr id="33795" name="Picture 5">
            <a:extLst>
              <a:ext uri="{FF2B5EF4-FFF2-40B4-BE49-F238E27FC236}">
                <a16:creationId xmlns:a16="http://schemas.microsoft.com/office/drawing/2014/main" id="{B0F96E7B-2F55-4B76-BED2-2828027D5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980728"/>
            <a:ext cx="4284663" cy="5733256"/>
          </a:xfrm>
          <a:prstGeom prst="rect">
            <a:avLst/>
          </a:prstGeom>
          <a:noFill/>
          <a:ln>
            <a:noFill/>
          </a:ln>
          <a:effectLst>
            <a:glow rad="698500">
              <a:srgbClr val="7030A0">
                <a:alpha val="81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6">
            <a:extLst>
              <a:ext uri="{FF2B5EF4-FFF2-40B4-BE49-F238E27FC236}">
                <a16:creationId xmlns:a16="http://schemas.microsoft.com/office/drawing/2014/main" id="{8DC4135A-E92D-402E-9AA9-42E363CE6C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851" y="980728"/>
            <a:ext cx="4211637" cy="5733256"/>
          </a:xfrm>
          <a:prstGeom prst="rect">
            <a:avLst/>
          </a:prstGeom>
          <a:noFill/>
          <a:ln>
            <a:noFill/>
          </a:ln>
          <a:effectLst>
            <a:glow rad="1308100">
              <a:srgbClr val="00B0F0">
                <a:alpha val="4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 calcmode="lin" valueType="num">
                                      <p:cBhvr additive="base">
                                        <p:cTn id="7" dur="500" fill="hold"/>
                                        <p:tgtEl>
                                          <p:spTgt spid="33794"/>
                                        </p:tgtEl>
                                        <p:attrNameLst>
                                          <p:attrName>ppt_x</p:attrName>
                                        </p:attrNameLst>
                                      </p:cBhvr>
                                      <p:tavLst>
                                        <p:tav tm="0">
                                          <p:val>
                                            <p:strVal val="#ppt_x"/>
                                          </p:val>
                                        </p:tav>
                                        <p:tav tm="100000">
                                          <p:val>
                                            <p:strVal val="#ppt_x"/>
                                          </p:val>
                                        </p:tav>
                                      </p:tavLst>
                                    </p:anim>
                                    <p:anim calcmode="lin" valueType="num">
                                      <p:cBhvr additive="base">
                                        <p:cTn id="8" dur="500" fill="hold"/>
                                        <p:tgtEl>
                                          <p:spTgt spid="3379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795"/>
                                        </p:tgtEl>
                                        <p:attrNameLst>
                                          <p:attrName>style.visibility</p:attrName>
                                        </p:attrNameLst>
                                      </p:cBhvr>
                                      <p:to>
                                        <p:strVal val="visible"/>
                                      </p:to>
                                    </p:set>
                                    <p:anim calcmode="lin" valueType="num">
                                      <p:cBhvr additive="base">
                                        <p:cTn id="13" dur="500" fill="hold"/>
                                        <p:tgtEl>
                                          <p:spTgt spid="33795"/>
                                        </p:tgtEl>
                                        <p:attrNameLst>
                                          <p:attrName>ppt_x</p:attrName>
                                        </p:attrNameLst>
                                      </p:cBhvr>
                                      <p:tavLst>
                                        <p:tav tm="0">
                                          <p:val>
                                            <p:strVal val="#ppt_x"/>
                                          </p:val>
                                        </p:tav>
                                        <p:tav tm="100000">
                                          <p:val>
                                            <p:strVal val="#ppt_x"/>
                                          </p:val>
                                        </p:tav>
                                      </p:tavLst>
                                    </p:anim>
                                    <p:anim calcmode="lin" valueType="num">
                                      <p:cBhvr additive="base">
                                        <p:cTn id="14" dur="500" fill="hold"/>
                                        <p:tgtEl>
                                          <p:spTgt spid="3379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3796"/>
                                        </p:tgtEl>
                                        <p:attrNameLst>
                                          <p:attrName>style.visibility</p:attrName>
                                        </p:attrNameLst>
                                      </p:cBhvr>
                                      <p:to>
                                        <p:strVal val="visible"/>
                                      </p:to>
                                    </p:set>
                                    <p:anim calcmode="lin" valueType="num">
                                      <p:cBhvr additive="base">
                                        <p:cTn id="19" dur="500" fill="hold"/>
                                        <p:tgtEl>
                                          <p:spTgt spid="33796"/>
                                        </p:tgtEl>
                                        <p:attrNameLst>
                                          <p:attrName>ppt_x</p:attrName>
                                        </p:attrNameLst>
                                      </p:cBhvr>
                                      <p:tavLst>
                                        <p:tav tm="0">
                                          <p:val>
                                            <p:strVal val="#ppt_x"/>
                                          </p:val>
                                        </p:tav>
                                        <p:tav tm="100000">
                                          <p:val>
                                            <p:strVal val="#ppt_x"/>
                                          </p:val>
                                        </p:tav>
                                      </p:tavLst>
                                    </p:anim>
                                    <p:anim calcmode="lin" valueType="num">
                                      <p:cBhvr additive="base">
                                        <p:cTn id="20" dur="500" fill="hold"/>
                                        <p:tgtEl>
                                          <p:spTgt spid="337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3883AB23-6692-42E6-B6E9-DD6A1D4D8D2E}"/>
              </a:ext>
            </a:extLst>
          </p:cNvPr>
          <p:cNvSpPr>
            <a:spLocks noGrp="1" noChangeArrowheads="1"/>
          </p:cNvSpPr>
          <p:nvPr>
            <p:ph type="ctrTitle"/>
          </p:nvPr>
        </p:nvSpPr>
        <p:spPr>
          <a:xfrm>
            <a:off x="685800" y="116633"/>
            <a:ext cx="7772400" cy="1008112"/>
          </a:xfrm>
          <a:solidFill>
            <a:srgbClr val="FFFF00"/>
          </a:solidFill>
          <a:effectLst>
            <a:glow rad="876300">
              <a:srgbClr val="0070C0">
                <a:alpha val="40000"/>
              </a:srgbClr>
            </a:glow>
          </a:effectLst>
        </p:spPr>
        <p:txBody>
          <a:bodyPr/>
          <a:lstStyle/>
          <a:p>
            <a:pPr eaLnBrk="1" hangingPunct="1"/>
            <a:br>
              <a:rPr lang="pt-BR" altLang="pt-BR" sz="3200" dirty="0"/>
            </a:br>
            <a:r>
              <a:rPr lang="pt-BR" altLang="pt-BR" sz="3200" b="1" dirty="0">
                <a:solidFill>
                  <a:schemeClr val="bg1"/>
                </a:solidFill>
                <a:highlight>
                  <a:srgbClr val="800080"/>
                </a:highlight>
              </a:rPr>
              <a:t>RELIGIOSIDADE E MISTICISMO</a:t>
            </a:r>
            <a:br>
              <a:rPr lang="pt-BR" altLang="pt-BR" sz="3200" dirty="0"/>
            </a:br>
            <a:endParaRPr lang="pt-BR" altLang="pt-BR" sz="3200" dirty="0"/>
          </a:p>
        </p:txBody>
      </p:sp>
      <p:pic>
        <p:nvPicPr>
          <p:cNvPr id="34819" name="Picture 4">
            <a:extLst>
              <a:ext uri="{FF2B5EF4-FFF2-40B4-BE49-F238E27FC236}">
                <a16:creationId xmlns:a16="http://schemas.microsoft.com/office/drawing/2014/main" id="{81C14968-9A53-42FA-89CE-5AE43FEBA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68413"/>
            <a:ext cx="91440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47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818"/>
                                        </p:tgtEl>
                                        <p:attrNameLst>
                                          <p:attrName>style.visibility</p:attrName>
                                        </p:attrNameLst>
                                      </p:cBhvr>
                                      <p:to>
                                        <p:strVal val="visible"/>
                                      </p:to>
                                    </p:set>
                                    <p:anim calcmode="lin" valueType="num">
                                      <p:cBhvr additive="base">
                                        <p:cTn id="7" dur="500" fill="hold"/>
                                        <p:tgtEl>
                                          <p:spTgt spid="34818"/>
                                        </p:tgtEl>
                                        <p:attrNameLst>
                                          <p:attrName>ppt_x</p:attrName>
                                        </p:attrNameLst>
                                      </p:cBhvr>
                                      <p:tavLst>
                                        <p:tav tm="0">
                                          <p:val>
                                            <p:strVal val="#ppt_x"/>
                                          </p:val>
                                        </p:tav>
                                        <p:tav tm="100000">
                                          <p:val>
                                            <p:strVal val="#ppt_x"/>
                                          </p:val>
                                        </p:tav>
                                      </p:tavLst>
                                    </p:anim>
                                    <p:anim calcmode="lin" valueType="num">
                                      <p:cBhvr additive="base">
                                        <p:cTn id="8" dur="500" fill="hold"/>
                                        <p:tgtEl>
                                          <p:spTgt spid="348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819"/>
                                        </p:tgtEl>
                                        <p:attrNameLst>
                                          <p:attrName>style.visibility</p:attrName>
                                        </p:attrNameLst>
                                      </p:cBhvr>
                                      <p:to>
                                        <p:strVal val="visible"/>
                                      </p:to>
                                    </p:set>
                                    <p:anim calcmode="lin" valueType="num">
                                      <p:cBhvr additive="base">
                                        <p:cTn id="13" dur="500" fill="hold"/>
                                        <p:tgtEl>
                                          <p:spTgt spid="34819"/>
                                        </p:tgtEl>
                                        <p:attrNameLst>
                                          <p:attrName>ppt_x</p:attrName>
                                        </p:attrNameLst>
                                      </p:cBhvr>
                                      <p:tavLst>
                                        <p:tav tm="0">
                                          <p:val>
                                            <p:strVal val="#ppt_x"/>
                                          </p:val>
                                        </p:tav>
                                        <p:tav tm="100000">
                                          <p:val>
                                            <p:strVal val="#ppt_x"/>
                                          </p:val>
                                        </p:tav>
                                      </p:tavLst>
                                    </p:anim>
                                    <p:anim calcmode="lin" valueType="num">
                                      <p:cBhvr additive="base">
                                        <p:cTn id="14" dur="500" fill="hold"/>
                                        <p:tgtEl>
                                          <p:spTgt spid="348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5">
                <a:lumMod val="40000"/>
                <a:lumOff val="60000"/>
              </a:schemeClr>
            </a:gs>
            <a:gs pos="0">
              <a:schemeClr val="accent5">
                <a:lumMod val="95000"/>
                <a:lumOff val="5000"/>
              </a:schemeClr>
            </a:gs>
            <a:gs pos="100000">
              <a:schemeClr val="accent5">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35842" name="Picture 6">
            <a:extLst>
              <a:ext uri="{FF2B5EF4-FFF2-40B4-BE49-F238E27FC236}">
                <a16:creationId xmlns:a16="http://schemas.microsoft.com/office/drawing/2014/main" id="{47E89A06-B6BF-4A97-87C1-EB5EA9F42C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76672"/>
            <a:ext cx="7632848" cy="590465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0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additive="base">
                                        <p:cTn id="7" dur="500" fill="hold"/>
                                        <p:tgtEl>
                                          <p:spTgt spid="35842"/>
                                        </p:tgtEl>
                                        <p:attrNameLst>
                                          <p:attrName>ppt_x</p:attrName>
                                        </p:attrNameLst>
                                      </p:cBhvr>
                                      <p:tavLst>
                                        <p:tav tm="0">
                                          <p:val>
                                            <p:strVal val="#ppt_x"/>
                                          </p:val>
                                        </p:tav>
                                        <p:tav tm="100000">
                                          <p:val>
                                            <p:strVal val="#ppt_x"/>
                                          </p:val>
                                        </p:tav>
                                      </p:tavLst>
                                    </p:anim>
                                    <p:anim calcmode="lin" valueType="num">
                                      <p:cBhvr additive="base">
                                        <p:cTn id="8" dur="500" fill="hold"/>
                                        <p:tgtEl>
                                          <p:spTgt spid="35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96F5CB91-E951-4B1E-86EF-592F346C0E54}"/>
              </a:ext>
            </a:extLst>
          </p:cNvPr>
          <p:cNvSpPr>
            <a:spLocks noGrp="1" noChangeArrowheads="1"/>
          </p:cNvSpPr>
          <p:nvPr>
            <p:ph type="ctrTitle"/>
          </p:nvPr>
        </p:nvSpPr>
        <p:spPr>
          <a:xfrm>
            <a:off x="0" y="260350"/>
            <a:ext cx="9144000" cy="747713"/>
          </a:xfrm>
          <a:solidFill>
            <a:schemeClr val="tx1"/>
          </a:solidFill>
          <a:ln>
            <a:noFill/>
          </a:ln>
          <a:effectLst>
            <a:glow rad="520700">
              <a:srgbClr val="7030A0"/>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br>
              <a:rPr lang="pt-BR" altLang="pt-BR" sz="3200" dirty="0"/>
            </a:br>
            <a:r>
              <a:rPr lang="pt-BR" altLang="pt-BR" sz="3200" b="1" dirty="0">
                <a:solidFill>
                  <a:schemeClr val="bg1"/>
                </a:solidFill>
                <a:highlight>
                  <a:srgbClr val="800080"/>
                </a:highlight>
              </a:rPr>
              <a:t>GOSTO PELO MISTÉRIO E PELO NOTURNO</a:t>
            </a:r>
            <a:br>
              <a:rPr lang="pt-BR" altLang="pt-BR" sz="3200" dirty="0"/>
            </a:br>
            <a:endParaRPr lang="pt-BR" altLang="pt-BR" sz="3200" dirty="0"/>
          </a:p>
        </p:txBody>
      </p:sp>
      <p:pic>
        <p:nvPicPr>
          <p:cNvPr id="36867" name="Picture 4">
            <a:extLst>
              <a:ext uri="{FF2B5EF4-FFF2-40B4-BE49-F238E27FC236}">
                <a16:creationId xmlns:a16="http://schemas.microsoft.com/office/drawing/2014/main" id="{3DA64AF6-6359-4ECA-8BC1-46F0A7F483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31" y="2276872"/>
            <a:ext cx="3347864" cy="2909564"/>
          </a:xfrm>
          <a:prstGeom prst="rect">
            <a:avLst/>
          </a:prstGeom>
          <a:noFill/>
          <a:ln>
            <a:noFill/>
          </a:ln>
          <a:effectLst>
            <a:glow rad="927100">
              <a:srgbClr val="7030A0">
                <a:alpha val="4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Picture 5">
            <a:extLst>
              <a:ext uri="{FF2B5EF4-FFF2-40B4-BE49-F238E27FC236}">
                <a16:creationId xmlns:a16="http://schemas.microsoft.com/office/drawing/2014/main" id="{F92CBE2D-CB78-405D-86EC-AAAC37E90F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027" y="1628800"/>
            <a:ext cx="5538707" cy="4968850"/>
          </a:xfrm>
          <a:prstGeom prst="rect">
            <a:avLst/>
          </a:prstGeom>
          <a:noFill/>
          <a:ln>
            <a:noFill/>
          </a:ln>
          <a:effectLst>
            <a:glow rad="1320800">
              <a:schemeClr val="accent5">
                <a:lumMod val="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75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additive="base">
                                        <p:cTn id="7" dur="500" fill="hold"/>
                                        <p:tgtEl>
                                          <p:spTgt spid="36866"/>
                                        </p:tgtEl>
                                        <p:attrNameLst>
                                          <p:attrName>ppt_x</p:attrName>
                                        </p:attrNameLst>
                                      </p:cBhvr>
                                      <p:tavLst>
                                        <p:tav tm="0">
                                          <p:val>
                                            <p:strVal val="#ppt_x"/>
                                          </p:val>
                                        </p:tav>
                                        <p:tav tm="100000">
                                          <p:val>
                                            <p:strVal val="#ppt_x"/>
                                          </p:val>
                                        </p:tav>
                                      </p:tavLst>
                                    </p:anim>
                                    <p:anim calcmode="lin" valueType="num">
                                      <p:cBhvr additive="base">
                                        <p:cTn id="8" dur="500" fill="hold"/>
                                        <p:tgtEl>
                                          <p:spTgt spid="368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6867"/>
                                        </p:tgtEl>
                                        <p:attrNameLst>
                                          <p:attrName>style.visibility</p:attrName>
                                        </p:attrNameLst>
                                      </p:cBhvr>
                                      <p:to>
                                        <p:strVal val="visible"/>
                                      </p:to>
                                    </p:set>
                                    <p:anim calcmode="lin" valueType="num">
                                      <p:cBhvr additive="base">
                                        <p:cTn id="13" dur="500" fill="hold"/>
                                        <p:tgtEl>
                                          <p:spTgt spid="36867"/>
                                        </p:tgtEl>
                                        <p:attrNameLst>
                                          <p:attrName>ppt_x</p:attrName>
                                        </p:attrNameLst>
                                      </p:cBhvr>
                                      <p:tavLst>
                                        <p:tav tm="0">
                                          <p:val>
                                            <p:strVal val="#ppt_x"/>
                                          </p:val>
                                        </p:tav>
                                        <p:tav tm="100000">
                                          <p:val>
                                            <p:strVal val="#ppt_x"/>
                                          </p:val>
                                        </p:tav>
                                      </p:tavLst>
                                    </p:anim>
                                    <p:anim calcmode="lin" valueType="num">
                                      <p:cBhvr additive="base">
                                        <p:cTn id="14" dur="500" fill="hold"/>
                                        <p:tgtEl>
                                          <p:spTgt spid="368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6868"/>
                                        </p:tgtEl>
                                        <p:attrNameLst>
                                          <p:attrName>style.visibility</p:attrName>
                                        </p:attrNameLst>
                                      </p:cBhvr>
                                      <p:to>
                                        <p:strVal val="visible"/>
                                      </p:to>
                                    </p:set>
                                    <p:anim calcmode="lin" valueType="num">
                                      <p:cBhvr additive="base">
                                        <p:cTn id="19" dur="500" fill="hold"/>
                                        <p:tgtEl>
                                          <p:spTgt spid="36868"/>
                                        </p:tgtEl>
                                        <p:attrNameLst>
                                          <p:attrName>ppt_x</p:attrName>
                                        </p:attrNameLst>
                                      </p:cBhvr>
                                      <p:tavLst>
                                        <p:tav tm="0">
                                          <p:val>
                                            <p:strVal val="#ppt_x"/>
                                          </p:val>
                                        </p:tav>
                                        <p:tav tm="100000">
                                          <p:val>
                                            <p:strVal val="#ppt_x"/>
                                          </p:val>
                                        </p:tav>
                                      </p:tavLst>
                                    </p:anim>
                                    <p:anim calcmode="lin" valueType="num">
                                      <p:cBhvr additive="base">
                                        <p:cTn id="20" dur="500" fill="hold"/>
                                        <p:tgtEl>
                                          <p:spTgt spid="368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030680E-DEAF-40F2-9170-1E13EBF2DA42}"/>
              </a:ext>
            </a:extLst>
          </p:cNvPr>
          <p:cNvSpPr>
            <a:spLocks noGrp="1" noChangeArrowheads="1"/>
          </p:cNvSpPr>
          <p:nvPr>
            <p:ph type="ctrTitle"/>
          </p:nvPr>
        </p:nvSpPr>
        <p:spPr>
          <a:xfrm>
            <a:off x="179512" y="188913"/>
            <a:ext cx="8784976" cy="1223863"/>
          </a:xfrm>
          <a:solidFill>
            <a:srgbClr val="0000CC"/>
          </a:solidFill>
          <a:ln>
            <a:noFill/>
          </a:ln>
          <a:effectLst>
            <a:glow rad="2286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br>
              <a:rPr lang="pt-BR" altLang="pt-BR" sz="3000" b="1" dirty="0">
                <a:solidFill>
                  <a:schemeClr val="bg1"/>
                </a:solidFill>
              </a:rPr>
            </a:br>
            <a:r>
              <a:rPr lang="pt-BR" altLang="pt-BR" sz="3000" b="1" dirty="0">
                <a:solidFill>
                  <a:schemeClr val="bg1"/>
                </a:solidFill>
              </a:rPr>
              <a:t>SONHO E MORTE COMO LIBERTAÇÃO DA ALMA</a:t>
            </a:r>
            <a:br>
              <a:rPr lang="pt-BR" altLang="pt-BR" sz="3000" dirty="0"/>
            </a:br>
            <a:endParaRPr lang="pt-BR" altLang="pt-BR" sz="3000" dirty="0"/>
          </a:p>
        </p:txBody>
      </p:sp>
      <p:pic>
        <p:nvPicPr>
          <p:cNvPr id="37891" name="Picture 5" descr="2358">
            <a:extLst>
              <a:ext uri="{FF2B5EF4-FFF2-40B4-BE49-F238E27FC236}">
                <a16:creationId xmlns:a16="http://schemas.microsoft.com/office/drawing/2014/main" id="{78CAEAAD-ABBA-4388-A33F-935D4C97FC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135" y="3140968"/>
            <a:ext cx="4595353" cy="3282230"/>
          </a:xfrm>
          <a:prstGeom prst="rect">
            <a:avLst/>
          </a:prstGeom>
          <a:noFill/>
          <a:ln>
            <a:noFill/>
          </a:ln>
          <a:effectLst>
            <a:glow rad="1092200">
              <a:srgbClr val="FF0000">
                <a:alpha val="40000"/>
              </a:srgb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descr="normal_Libre3">
            <a:extLst>
              <a:ext uri="{FF2B5EF4-FFF2-40B4-BE49-F238E27FC236}">
                <a16:creationId xmlns:a16="http://schemas.microsoft.com/office/drawing/2014/main" id="{BB72163A-4D77-4F66-92D2-F56EA6BCE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07865"/>
            <a:ext cx="3794223" cy="3642270"/>
          </a:xfrm>
          <a:prstGeom prst="rect">
            <a:avLst/>
          </a:prstGeom>
          <a:noFill/>
          <a:ln w="9525">
            <a:solidFill>
              <a:srgbClr val="000000"/>
            </a:solidFill>
            <a:miter lim="800000"/>
            <a:headEnd/>
            <a:tailEnd/>
          </a:ln>
          <a:effectLst>
            <a:glow rad="1193800">
              <a:srgbClr val="7030A0">
                <a:alpha val="40000"/>
              </a:srgb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additive="base">
                                        <p:cTn id="7" dur="500" fill="hold"/>
                                        <p:tgtEl>
                                          <p:spTgt spid="37890"/>
                                        </p:tgtEl>
                                        <p:attrNameLst>
                                          <p:attrName>ppt_x</p:attrName>
                                        </p:attrNameLst>
                                      </p:cBhvr>
                                      <p:tavLst>
                                        <p:tav tm="0">
                                          <p:val>
                                            <p:strVal val="#ppt_x"/>
                                          </p:val>
                                        </p:tav>
                                        <p:tav tm="100000">
                                          <p:val>
                                            <p:strVal val="#ppt_x"/>
                                          </p:val>
                                        </p:tav>
                                      </p:tavLst>
                                    </p:anim>
                                    <p:anim calcmode="lin" valueType="num">
                                      <p:cBhvr additive="base">
                                        <p:cTn id="8" dur="500" fill="hold"/>
                                        <p:tgtEl>
                                          <p:spTgt spid="378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2"/>
                                        </p:tgtEl>
                                        <p:attrNameLst>
                                          <p:attrName>style.visibility</p:attrName>
                                        </p:attrNameLst>
                                      </p:cBhvr>
                                      <p:to>
                                        <p:strVal val="visible"/>
                                      </p:to>
                                    </p:set>
                                    <p:anim calcmode="lin" valueType="num">
                                      <p:cBhvr additive="base">
                                        <p:cTn id="13" dur="500" fill="hold"/>
                                        <p:tgtEl>
                                          <p:spTgt spid="37892"/>
                                        </p:tgtEl>
                                        <p:attrNameLst>
                                          <p:attrName>ppt_x</p:attrName>
                                        </p:attrNameLst>
                                      </p:cBhvr>
                                      <p:tavLst>
                                        <p:tav tm="0">
                                          <p:val>
                                            <p:strVal val="#ppt_x"/>
                                          </p:val>
                                        </p:tav>
                                        <p:tav tm="100000">
                                          <p:val>
                                            <p:strVal val="#ppt_x"/>
                                          </p:val>
                                        </p:tav>
                                      </p:tavLst>
                                    </p:anim>
                                    <p:anim calcmode="lin" valueType="num">
                                      <p:cBhvr additive="base">
                                        <p:cTn id="14" dur="500" fill="hold"/>
                                        <p:tgtEl>
                                          <p:spTgt spid="378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891"/>
                                        </p:tgtEl>
                                        <p:attrNameLst>
                                          <p:attrName>style.visibility</p:attrName>
                                        </p:attrNameLst>
                                      </p:cBhvr>
                                      <p:to>
                                        <p:strVal val="visible"/>
                                      </p:to>
                                    </p:set>
                                    <p:anim calcmode="lin" valueType="num">
                                      <p:cBhvr additive="base">
                                        <p:cTn id="19" dur="500" fill="hold"/>
                                        <p:tgtEl>
                                          <p:spTgt spid="37891"/>
                                        </p:tgtEl>
                                        <p:attrNameLst>
                                          <p:attrName>ppt_x</p:attrName>
                                        </p:attrNameLst>
                                      </p:cBhvr>
                                      <p:tavLst>
                                        <p:tav tm="0">
                                          <p:val>
                                            <p:strVal val="#ppt_x"/>
                                          </p:val>
                                        </p:tav>
                                        <p:tav tm="100000">
                                          <p:val>
                                            <p:strVal val="#ppt_x"/>
                                          </p:val>
                                        </p:tav>
                                      </p:tavLst>
                                    </p:anim>
                                    <p:anim calcmode="lin" valueType="num">
                                      <p:cBhvr additive="base">
                                        <p:cTn id="20" dur="500" fill="hold"/>
                                        <p:tgtEl>
                                          <p:spTgt spid="37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rgbClr val="FF0000"/>
        </a:solidFill>
        <a:effectLst/>
      </p:bgPr>
    </p:bg>
    <p:spTree>
      <p:nvGrpSpPr>
        <p:cNvPr id="1" name=""/>
        <p:cNvGrpSpPr/>
        <p:nvPr/>
      </p:nvGrpSpPr>
      <p:grpSpPr>
        <a:xfrm>
          <a:off x="0" y="0"/>
          <a:ext cx="0" cy="0"/>
          <a:chOff x="0" y="0"/>
          <a:chExt cx="0" cy="0"/>
        </a:xfrm>
      </p:grpSpPr>
      <p:pic>
        <p:nvPicPr>
          <p:cNvPr id="38914" name="Picture 4" descr="2380">
            <a:extLst>
              <a:ext uri="{FF2B5EF4-FFF2-40B4-BE49-F238E27FC236}">
                <a16:creationId xmlns:a16="http://schemas.microsoft.com/office/drawing/2014/main" id="{7F2799CA-532D-4FB1-9C54-A41FB245D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59" y="458670"/>
            <a:ext cx="7920881" cy="59406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60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3EB03311-01AB-425C-A298-CA3485AC93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4250">
        <p14:ripp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88D0A9B-D739-4BCD-AF48-4CA6EA8AA053}"/>
              </a:ext>
            </a:extLst>
          </p:cNvPr>
          <p:cNvSpPr>
            <a:spLocks noGrp="1" noChangeArrowheads="1"/>
          </p:cNvSpPr>
          <p:nvPr>
            <p:ph type="ctrTitle"/>
          </p:nvPr>
        </p:nvSpPr>
        <p:spPr>
          <a:xfrm>
            <a:off x="179512" y="188640"/>
            <a:ext cx="8784976" cy="1008113"/>
          </a:xfrm>
          <a:solidFill>
            <a:srgbClr val="7030A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r>
              <a:rPr lang="pt-BR" altLang="pt-BR" sz="3200" b="1" dirty="0">
                <a:solidFill>
                  <a:schemeClr val="bg1"/>
                </a:solidFill>
              </a:rPr>
              <a:t>IDEIAS PESSIMISTAS E DECADENTISTAS</a:t>
            </a:r>
          </a:p>
        </p:txBody>
      </p:sp>
      <p:pic>
        <p:nvPicPr>
          <p:cNvPr id="39939" name="Picture 5">
            <a:extLst>
              <a:ext uri="{FF2B5EF4-FFF2-40B4-BE49-F238E27FC236}">
                <a16:creationId xmlns:a16="http://schemas.microsoft.com/office/drawing/2014/main" id="{944D2500-4B0C-4942-A810-578215EF707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1200"/>
                    </a14:imgEffect>
                    <a14:imgEffect>
                      <a14:saturation sat="194000"/>
                    </a14:imgEffect>
                  </a14:imgLayer>
                </a14:imgProps>
              </a:ext>
              <a:ext uri="{28A0092B-C50C-407E-A947-70E740481C1C}">
                <a14:useLocalDpi xmlns:a14="http://schemas.microsoft.com/office/drawing/2010/main" val="0"/>
              </a:ext>
            </a:extLst>
          </a:blip>
          <a:srcRect/>
          <a:stretch>
            <a:fillRect/>
          </a:stretch>
        </p:blipFill>
        <p:spPr bwMode="auto">
          <a:xfrm>
            <a:off x="0" y="1412875"/>
            <a:ext cx="9144000"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938"/>
                                        </p:tgtEl>
                                        <p:attrNameLst>
                                          <p:attrName>style.visibility</p:attrName>
                                        </p:attrNameLst>
                                      </p:cBhvr>
                                      <p:to>
                                        <p:strVal val="visible"/>
                                      </p:to>
                                    </p:set>
                                    <p:anim calcmode="lin" valueType="num">
                                      <p:cBhvr additive="base">
                                        <p:cTn id="7" dur="500" fill="hold"/>
                                        <p:tgtEl>
                                          <p:spTgt spid="39938"/>
                                        </p:tgtEl>
                                        <p:attrNameLst>
                                          <p:attrName>ppt_x</p:attrName>
                                        </p:attrNameLst>
                                      </p:cBhvr>
                                      <p:tavLst>
                                        <p:tav tm="0">
                                          <p:val>
                                            <p:strVal val="#ppt_x"/>
                                          </p:val>
                                        </p:tav>
                                        <p:tav tm="100000">
                                          <p:val>
                                            <p:strVal val="#ppt_x"/>
                                          </p:val>
                                        </p:tav>
                                      </p:tavLst>
                                    </p:anim>
                                    <p:anim calcmode="lin" valueType="num">
                                      <p:cBhvr additive="base">
                                        <p:cTn id="8" dur="500" fill="hold"/>
                                        <p:tgtEl>
                                          <p:spTgt spid="3993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39"/>
                                        </p:tgtEl>
                                        <p:attrNameLst>
                                          <p:attrName>style.visibility</p:attrName>
                                        </p:attrNameLst>
                                      </p:cBhvr>
                                      <p:to>
                                        <p:strVal val="visible"/>
                                      </p:to>
                                    </p:set>
                                    <p:anim calcmode="lin" valueType="num">
                                      <p:cBhvr additive="base">
                                        <p:cTn id="13" dur="500" fill="hold"/>
                                        <p:tgtEl>
                                          <p:spTgt spid="39939"/>
                                        </p:tgtEl>
                                        <p:attrNameLst>
                                          <p:attrName>ppt_x</p:attrName>
                                        </p:attrNameLst>
                                      </p:cBhvr>
                                      <p:tavLst>
                                        <p:tav tm="0">
                                          <p:val>
                                            <p:strVal val="#ppt_x"/>
                                          </p:val>
                                        </p:tav>
                                        <p:tav tm="100000">
                                          <p:val>
                                            <p:strVal val="#ppt_x"/>
                                          </p:val>
                                        </p:tav>
                                      </p:tavLst>
                                    </p:anim>
                                    <p:anim calcmode="lin" valueType="num">
                                      <p:cBhvr additive="base">
                                        <p:cTn id="14" dur="500" fill="hold"/>
                                        <p:tgtEl>
                                          <p:spTgt spid="399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descr="Bluesky">
            <a:extLst>
              <a:ext uri="{FF2B5EF4-FFF2-40B4-BE49-F238E27FC236}">
                <a16:creationId xmlns:a16="http://schemas.microsoft.com/office/drawing/2014/main" id="{8AD75CDE-DE38-43D7-887B-F581F86247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 y="0"/>
            <a:ext cx="9178925" cy="68580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3250">
        <p14:ripple/>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cancao_de_morte">
            <a:extLst>
              <a:ext uri="{FF2B5EF4-FFF2-40B4-BE49-F238E27FC236}">
                <a16:creationId xmlns:a16="http://schemas.microsoft.com/office/drawing/2014/main" id="{CE4FD2A7-6834-4D44-B517-3D194AD6E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4250">
        <p14:pan dir="u"/>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AF094EA-616F-4155-A75A-0B3E8F53B9A5}"/>
              </a:ext>
            </a:extLst>
          </p:cNvPr>
          <p:cNvSpPr>
            <a:spLocks noGrp="1" noChangeArrowheads="1"/>
          </p:cNvSpPr>
          <p:nvPr>
            <p:ph type="ctrTitle"/>
          </p:nvPr>
        </p:nvSpPr>
        <p:spPr>
          <a:xfrm>
            <a:off x="143508" y="230189"/>
            <a:ext cx="8856984" cy="1182588"/>
          </a:xfrm>
          <a:gradFill>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gradFill>
          <a:ln>
            <a:noFill/>
          </a:ln>
          <a:effectLst>
            <a:glow rad="571500">
              <a:schemeClr val="accent6">
                <a:satMod val="175000"/>
                <a:alpha val="57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eaLnBrk="1" hangingPunct="1"/>
            <a:br>
              <a:rPr lang="pt-BR" altLang="pt-BR" sz="3200" dirty="0"/>
            </a:br>
            <a:r>
              <a:rPr lang="pt-BR" altLang="pt-BR" sz="3200" b="1" dirty="0">
                <a:solidFill>
                  <a:srgbClr val="C00000"/>
                </a:solidFill>
              </a:rPr>
              <a:t>DESEJO DE TRANSCENDÊNCIA E INTEGRAÇÃO CÓSMICA</a:t>
            </a:r>
            <a:br>
              <a:rPr lang="pt-BR" altLang="pt-BR" sz="3200" b="1" dirty="0">
                <a:solidFill>
                  <a:srgbClr val="333300"/>
                </a:solidFill>
              </a:rPr>
            </a:br>
            <a:endParaRPr lang="pt-BR" altLang="pt-BR" sz="3200" b="1" dirty="0">
              <a:solidFill>
                <a:srgbClr val="333300"/>
              </a:solidFill>
            </a:endParaRPr>
          </a:p>
        </p:txBody>
      </p:sp>
      <p:pic>
        <p:nvPicPr>
          <p:cNvPr id="43011" name="Picture 3">
            <a:extLst>
              <a:ext uri="{FF2B5EF4-FFF2-40B4-BE49-F238E27FC236}">
                <a16:creationId xmlns:a16="http://schemas.microsoft.com/office/drawing/2014/main" id="{FB810229-99E7-404F-9BE1-B704302F9D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00213"/>
            <a:ext cx="914400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ppt_x"/>
                                          </p:val>
                                        </p:tav>
                                        <p:tav tm="100000">
                                          <p:val>
                                            <p:strVal val="#ppt_x"/>
                                          </p:val>
                                        </p:tav>
                                      </p:tavLst>
                                    </p:anim>
                                    <p:anim calcmode="lin" valueType="num">
                                      <p:cBhvr additive="base">
                                        <p:cTn id="8" dur="500" fill="hold"/>
                                        <p:tgtEl>
                                          <p:spTgt spid="430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4" descr="luz cosmica">
            <a:extLst>
              <a:ext uri="{FF2B5EF4-FFF2-40B4-BE49-F238E27FC236}">
                <a16:creationId xmlns:a16="http://schemas.microsoft.com/office/drawing/2014/main" id="{9205FD41-70D4-419A-9AEC-0F14AB71A6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2362">
            <a:extLst>
              <a:ext uri="{FF2B5EF4-FFF2-40B4-BE49-F238E27FC236}">
                <a16:creationId xmlns:a16="http://schemas.microsoft.com/office/drawing/2014/main" id="{9CF1F2B1-4164-4E83-9F03-1186E8ECC1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88913"/>
            <a:ext cx="8745537" cy="655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descr="cruz_e_sousa1">
            <a:extLst>
              <a:ext uri="{FF2B5EF4-FFF2-40B4-BE49-F238E27FC236}">
                <a16:creationId xmlns:a16="http://schemas.microsoft.com/office/drawing/2014/main" id="{C2BBC79B-1052-4876-9478-0F64BB7DA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8224" y="337014"/>
            <a:ext cx="2144713" cy="2376487"/>
          </a:xfrm>
          <a:prstGeom prst="rect">
            <a:avLst/>
          </a:prstGeom>
          <a:noFill/>
          <a:ln>
            <a:noFill/>
          </a:ln>
          <a:effectLst>
            <a:glow rad="1041400">
              <a:schemeClr val="accent3"/>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4">
            <a:extLst>
              <a:ext uri="{FF2B5EF4-FFF2-40B4-BE49-F238E27FC236}">
                <a16:creationId xmlns:a16="http://schemas.microsoft.com/office/drawing/2014/main" id="{D18F3582-93DA-4EF3-A198-58D56B6A0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17032"/>
            <a:ext cx="2857500" cy="2571750"/>
          </a:xfrm>
          <a:prstGeom prst="rect">
            <a:avLst/>
          </a:prstGeom>
          <a:noFill/>
          <a:ln>
            <a:noFill/>
          </a:ln>
          <a:effectLst>
            <a:glow rad="939800">
              <a:schemeClr val="accent1"/>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6">
            <a:extLst>
              <a:ext uri="{FF2B5EF4-FFF2-40B4-BE49-F238E27FC236}">
                <a16:creationId xmlns:a16="http://schemas.microsoft.com/office/drawing/2014/main" id="{D3242AEF-10AC-48BD-8CF4-386D122E0646}"/>
              </a:ext>
            </a:extLst>
          </p:cNvPr>
          <p:cNvSpPr>
            <a:spLocks noGrp="1" noChangeArrowheads="1"/>
          </p:cNvSpPr>
          <p:nvPr>
            <p:ph type="ctrTitle"/>
          </p:nvPr>
        </p:nvSpPr>
        <p:spPr>
          <a:xfrm>
            <a:off x="539552" y="1085103"/>
            <a:ext cx="4464497" cy="880307"/>
          </a:xfrm>
        </p:spPr>
        <p:txBody>
          <a:bodyPr anchor="t"/>
          <a:lstStyle/>
          <a:p>
            <a:pPr eaLnBrk="1" hangingPunct="1">
              <a:defRPr/>
            </a:pPr>
            <a:r>
              <a:rPr lang="pt-BR" b="1" dirty="0">
                <a:solidFill>
                  <a:schemeClr val="bg1"/>
                </a:solidFill>
                <a:highlight>
                  <a:srgbClr val="333300"/>
                </a:highlight>
              </a:rPr>
              <a:t>Cruz e Sousa</a:t>
            </a:r>
            <a:br>
              <a:rPr lang="pt-BR" dirty="0">
                <a:solidFill>
                  <a:srgbClr val="0000CC"/>
                </a:solidFill>
              </a:rPr>
            </a:br>
            <a:br>
              <a:rPr lang="pt-BR" dirty="0">
                <a:solidFill>
                  <a:srgbClr val="0000CC"/>
                </a:solidFill>
              </a:rPr>
            </a:br>
            <a:br>
              <a:rPr lang="pt-BR" dirty="0"/>
            </a:br>
            <a:br>
              <a:rPr lang="pt-BR" dirty="0"/>
            </a:br>
            <a:endParaRPr lang="pt-BR" dirty="0"/>
          </a:p>
        </p:txBody>
      </p:sp>
      <p:sp>
        <p:nvSpPr>
          <p:cNvPr id="2" name="CaixaDeTexto 1">
            <a:extLst>
              <a:ext uri="{FF2B5EF4-FFF2-40B4-BE49-F238E27FC236}">
                <a16:creationId xmlns:a16="http://schemas.microsoft.com/office/drawing/2014/main" id="{A5241D86-9BE7-4F43-9DF9-3A70DFC9EAAB}"/>
              </a:ext>
            </a:extLst>
          </p:cNvPr>
          <p:cNvSpPr txBox="1"/>
          <p:nvPr/>
        </p:nvSpPr>
        <p:spPr>
          <a:xfrm>
            <a:off x="4247964" y="4326347"/>
            <a:ext cx="4680520" cy="1446550"/>
          </a:xfrm>
          <a:prstGeom prst="rect">
            <a:avLst/>
          </a:prstGeom>
          <a:solidFill>
            <a:schemeClr val="accent2"/>
          </a:solidFill>
        </p:spPr>
        <p:txBody>
          <a:bodyPr wrap="square" rtlCol="0">
            <a:spAutoFit/>
          </a:bodyPr>
          <a:lstStyle/>
          <a:p>
            <a:pPr algn="ctr"/>
            <a:r>
              <a:rPr lang="pt-BR" sz="4400" b="1" kern="0" dirty="0">
                <a:solidFill>
                  <a:schemeClr val="bg1"/>
                </a:solidFill>
                <a:latin typeface="Arial"/>
                <a:ea typeface="+mj-ea"/>
                <a:cs typeface="+mj-cs"/>
              </a:rPr>
              <a:t>Alphonsus de Guimaraens</a:t>
            </a:r>
            <a:endParaRPr lang="pt-BR" b="1" dirty="0">
              <a:solidFill>
                <a:schemeClr val="bg1"/>
              </a:solidFill>
            </a:endParaRPr>
          </a:p>
        </p:txBody>
      </p:sp>
      <p:sp>
        <p:nvSpPr>
          <p:cNvPr id="3" name="CaixaDeTexto 2">
            <a:extLst>
              <a:ext uri="{FF2B5EF4-FFF2-40B4-BE49-F238E27FC236}">
                <a16:creationId xmlns:a16="http://schemas.microsoft.com/office/drawing/2014/main" id="{5DF06B5C-646B-449C-B9DC-3F4B5D9492FC}"/>
              </a:ext>
            </a:extLst>
          </p:cNvPr>
          <p:cNvSpPr txBox="1"/>
          <p:nvPr/>
        </p:nvSpPr>
        <p:spPr>
          <a:xfrm>
            <a:off x="267047" y="118157"/>
            <a:ext cx="6321177" cy="769441"/>
          </a:xfrm>
          <a:prstGeom prst="rect">
            <a:avLst/>
          </a:prstGeom>
          <a:noFill/>
        </p:spPr>
        <p:txBody>
          <a:bodyPr wrap="square" rtlCol="0">
            <a:spAutoFit/>
          </a:bodyPr>
          <a:lstStyle/>
          <a:p>
            <a:r>
              <a:rPr lang="pt-BR" sz="4400" kern="0" dirty="0">
                <a:solidFill>
                  <a:srgbClr val="002060"/>
                </a:solidFill>
                <a:effectLst>
                  <a:outerShdw blurRad="38100" dist="38100" dir="2700000" algn="tl">
                    <a:srgbClr val="C0C0C0"/>
                  </a:outerShdw>
                </a:effectLst>
                <a:highlight>
                  <a:srgbClr val="FFFF00"/>
                </a:highlight>
                <a:latin typeface="Arial"/>
                <a:ea typeface="+mj-ea"/>
                <a:cs typeface="+mj-cs"/>
              </a:rPr>
              <a:t>PRINCIPAIS AUTORES</a:t>
            </a:r>
            <a:endParaRPr lang="pt-BR" sz="4400" dirty="0">
              <a:highlight>
                <a:srgbClr val="FFFF00"/>
              </a:highlight>
            </a:endParaRPr>
          </a:p>
        </p:txBody>
      </p:sp>
      <p:cxnSp>
        <p:nvCxnSpPr>
          <p:cNvPr id="5" name="Conector: Angulado 4">
            <a:extLst>
              <a:ext uri="{FF2B5EF4-FFF2-40B4-BE49-F238E27FC236}">
                <a16:creationId xmlns:a16="http://schemas.microsoft.com/office/drawing/2014/main" id="{78C48AB1-1C1F-45A1-B72F-A6958614E05D}"/>
              </a:ext>
            </a:extLst>
          </p:cNvPr>
          <p:cNvCxnSpPr/>
          <p:nvPr/>
        </p:nvCxnSpPr>
        <p:spPr>
          <a:xfrm>
            <a:off x="4788024" y="1468580"/>
            <a:ext cx="1368152" cy="163644"/>
          </a:xfrm>
          <a:prstGeom prst="bentConnector3">
            <a:avLst>
              <a:gd name="adj1" fmla="val 489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Curvo 9">
            <a:extLst>
              <a:ext uri="{FF2B5EF4-FFF2-40B4-BE49-F238E27FC236}">
                <a16:creationId xmlns:a16="http://schemas.microsoft.com/office/drawing/2014/main" id="{C8B4DB28-BE9C-446A-8184-8642F2646BD6}"/>
              </a:ext>
            </a:extLst>
          </p:cNvPr>
          <p:cNvCxnSpPr>
            <a:cxnSpLocks/>
          </p:cNvCxnSpPr>
          <p:nvPr/>
        </p:nvCxnSpPr>
        <p:spPr>
          <a:xfrm>
            <a:off x="2555777" y="3245070"/>
            <a:ext cx="2916323" cy="832002"/>
          </a:xfrm>
          <a:prstGeom prst="curvedConnector3">
            <a:avLst>
              <a:gd name="adj1" fmla="val 10306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6"/>
                                        </p:tgtEl>
                                        <p:attrNameLst>
                                          <p:attrName>style.visibility</p:attrName>
                                        </p:attrNameLst>
                                      </p:cBhvr>
                                      <p:to>
                                        <p:strVal val="visible"/>
                                      </p:to>
                                    </p:set>
                                    <p:anim calcmode="lin" valueType="num">
                                      <p:cBhvr additive="base">
                                        <p:cTn id="13" dur="500" fill="hold"/>
                                        <p:tgtEl>
                                          <p:spTgt spid="20486"/>
                                        </p:tgtEl>
                                        <p:attrNameLst>
                                          <p:attrName>ppt_x</p:attrName>
                                        </p:attrNameLst>
                                      </p:cBhvr>
                                      <p:tavLst>
                                        <p:tav tm="0">
                                          <p:val>
                                            <p:strVal val="#ppt_x"/>
                                          </p:val>
                                        </p:tav>
                                        <p:tav tm="100000">
                                          <p:val>
                                            <p:strVal val="#ppt_x"/>
                                          </p:val>
                                        </p:tav>
                                      </p:tavLst>
                                    </p:anim>
                                    <p:anim calcmode="lin" valueType="num">
                                      <p:cBhvr additive="base">
                                        <p:cTn id="14" dur="500" fill="hold"/>
                                        <p:tgtEl>
                                          <p:spTgt spid="204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6082"/>
                                        </p:tgtEl>
                                        <p:attrNameLst>
                                          <p:attrName>style.visibility</p:attrName>
                                        </p:attrNameLst>
                                      </p:cBhvr>
                                      <p:to>
                                        <p:strVal val="visible"/>
                                      </p:to>
                                    </p:set>
                                    <p:anim calcmode="lin" valueType="num">
                                      <p:cBhvr additive="base">
                                        <p:cTn id="25" dur="500" fill="hold"/>
                                        <p:tgtEl>
                                          <p:spTgt spid="46082"/>
                                        </p:tgtEl>
                                        <p:attrNameLst>
                                          <p:attrName>ppt_x</p:attrName>
                                        </p:attrNameLst>
                                      </p:cBhvr>
                                      <p:tavLst>
                                        <p:tav tm="0">
                                          <p:val>
                                            <p:strVal val="#ppt_x"/>
                                          </p:val>
                                        </p:tav>
                                        <p:tav tm="100000">
                                          <p:val>
                                            <p:strVal val="#ppt_x"/>
                                          </p:val>
                                        </p:tav>
                                      </p:tavLst>
                                    </p:anim>
                                    <p:anim calcmode="lin" valueType="num">
                                      <p:cBhvr additive="base">
                                        <p:cTn id="26" dur="500" fill="hold"/>
                                        <p:tgtEl>
                                          <p:spTgt spid="4608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083"/>
                                        </p:tgtEl>
                                        <p:attrNameLst>
                                          <p:attrName>style.visibility</p:attrName>
                                        </p:attrNameLst>
                                      </p:cBhvr>
                                      <p:to>
                                        <p:strVal val="visible"/>
                                      </p:to>
                                    </p:set>
                                    <p:anim calcmode="lin" valueType="num">
                                      <p:cBhvr additive="base">
                                        <p:cTn id="31" dur="500" fill="hold"/>
                                        <p:tgtEl>
                                          <p:spTgt spid="46083"/>
                                        </p:tgtEl>
                                        <p:attrNameLst>
                                          <p:attrName>ppt_x</p:attrName>
                                        </p:attrNameLst>
                                      </p:cBhvr>
                                      <p:tavLst>
                                        <p:tav tm="0">
                                          <p:val>
                                            <p:strVal val="#ppt_x"/>
                                          </p:val>
                                        </p:tav>
                                        <p:tav tm="100000">
                                          <p:val>
                                            <p:strVal val="#ppt_x"/>
                                          </p:val>
                                        </p:tav>
                                      </p:tavLst>
                                    </p:anim>
                                    <p:anim calcmode="lin" valueType="num">
                                      <p:cBhvr additive="base">
                                        <p:cTn id="32" dur="500" fill="hold"/>
                                        <p:tgtEl>
                                          <p:spTgt spid="4608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additive="base">
                                        <p:cTn id="43" dur="500" fill="hold"/>
                                        <p:tgtEl>
                                          <p:spTgt spid="2"/>
                                        </p:tgtEl>
                                        <p:attrNameLst>
                                          <p:attrName>ppt_x</p:attrName>
                                        </p:attrNameLst>
                                      </p:cBhvr>
                                      <p:tavLst>
                                        <p:tav tm="0">
                                          <p:val>
                                            <p:strVal val="#ppt_x"/>
                                          </p:val>
                                        </p:tav>
                                        <p:tav tm="100000">
                                          <p:val>
                                            <p:strVal val="#ppt_x"/>
                                          </p:val>
                                        </p:tav>
                                      </p:tavLst>
                                    </p:anim>
                                    <p:anim calcmode="lin" valueType="num">
                                      <p:cBhvr additive="base">
                                        <p:cTn id="4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6" grpId="0"/>
      <p:bldP spid="2" grpId="0" animBg="1"/>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90000"/>
          </a:schemeClr>
        </a:solidFill>
        <a:effectLst/>
      </p:bgPr>
    </p:bg>
    <p:spTree>
      <p:nvGrpSpPr>
        <p:cNvPr id="1" name=""/>
        <p:cNvGrpSpPr/>
        <p:nvPr/>
      </p:nvGrpSpPr>
      <p:grpSpPr>
        <a:xfrm>
          <a:off x="0" y="0"/>
          <a:ext cx="0" cy="0"/>
          <a:chOff x="0" y="0"/>
          <a:chExt cx="0" cy="0"/>
        </a:xfrm>
      </p:grpSpPr>
      <p:sp>
        <p:nvSpPr>
          <p:cNvPr id="18434" name="Text Box 2">
            <a:extLst>
              <a:ext uri="{FF2B5EF4-FFF2-40B4-BE49-F238E27FC236}">
                <a16:creationId xmlns:a16="http://schemas.microsoft.com/office/drawing/2014/main" id="{BFBA3610-1239-4D10-87B1-636707558377}"/>
              </a:ext>
            </a:extLst>
          </p:cNvPr>
          <p:cNvSpPr txBox="1">
            <a:spLocks noChangeArrowheads="1"/>
          </p:cNvSpPr>
          <p:nvPr/>
        </p:nvSpPr>
        <p:spPr bwMode="auto">
          <a:xfrm>
            <a:off x="0" y="0"/>
            <a:ext cx="9144000" cy="2000548"/>
          </a:xfrm>
          <a:prstGeom prst="rect">
            <a:avLst/>
          </a:prstGeom>
          <a:solidFill>
            <a:srgbClr val="CC0099"/>
          </a:solid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32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CRUZ E SOUZA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OBRAS PRINCIPAIS: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8000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t-BR" altLang="pt-BR" sz="2000" b="0"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pt-BR" altLang="pt-BR" sz="2000" b="0" i="0" u="none" strike="noStrike" kern="1200" cap="none" spc="0" normalizeH="0" baseline="0" noProof="0" dirty="0">
                <a:ln>
                  <a:noFill/>
                </a:ln>
                <a:solidFill>
                  <a:srgbClr val="000000"/>
                </a:solidFill>
                <a:effectLst/>
                <a:highlight>
                  <a:srgbClr val="FFFFFF"/>
                </a:highlight>
                <a:uLnTx/>
                <a:uFillTx/>
                <a:latin typeface="Arial Narrow" panose="020B0606020202030204" pitchFamily="34" charset="0"/>
              </a:rPr>
              <a:t>Broquéis (1893) /  Missal (1893) / Evocações (1899) /  Faróis (1900) / Últimos sonetos (1905)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 name="CaixaDeTexto 1">
            <a:extLst>
              <a:ext uri="{FF2B5EF4-FFF2-40B4-BE49-F238E27FC236}">
                <a16:creationId xmlns:a16="http://schemas.microsoft.com/office/drawing/2014/main" id="{91FA34A6-E2F3-4211-B5DF-852549474BDF}"/>
              </a:ext>
            </a:extLst>
          </p:cNvPr>
          <p:cNvSpPr txBox="1"/>
          <p:nvPr/>
        </p:nvSpPr>
        <p:spPr>
          <a:xfrm>
            <a:off x="0" y="2204864"/>
            <a:ext cx="9036496" cy="4247317"/>
          </a:xfrm>
          <a:prstGeom prst="rect">
            <a:avLst/>
          </a:prstGeom>
          <a:solidFill>
            <a:schemeClr val="accent3"/>
          </a:solidFill>
        </p:spPr>
        <p:txBody>
          <a:bodyPr wrap="square" rtlCol="0">
            <a:spAutoFit/>
          </a:bodyPr>
          <a:lstStyle/>
          <a:p>
            <a:pPr marL="285750" lvl="0" indent="-285750" algn="just" eaLnBrk="1" hangingPunct="1">
              <a:buFont typeface="Arial" panose="020B0604020202020204" pitchFamily="34" charset="0"/>
              <a:buChar char="•"/>
              <a:defRPr/>
            </a:pPr>
            <a:r>
              <a:rPr lang="pt-BR" altLang="pt-BR" dirty="0">
                <a:solidFill>
                  <a:srgbClr val="000000"/>
                </a:solidFill>
              </a:rPr>
              <a:t>Obra de </a:t>
            </a:r>
            <a:r>
              <a:rPr lang="pt-BR" altLang="pt-BR" b="1" dirty="0">
                <a:solidFill>
                  <a:srgbClr val="FF0000"/>
                </a:solidFill>
              </a:rPr>
              <a:t>Cruz e Sousa</a:t>
            </a:r>
            <a:r>
              <a:rPr lang="pt-BR" altLang="pt-BR" dirty="0">
                <a:solidFill>
                  <a:srgbClr val="000000"/>
                </a:solidFill>
              </a:rPr>
              <a:t>: mais brasileira de um movimento que foi essencialmente europeu. </a:t>
            </a:r>
          </a:p>
          <a:p>
            <a:pPr lvl="0" algn="just" eaLnBrk="1" hangingPunct="1">
              <a:defRPr/>
            </a:pPr>
            <a:endParaRPr lang="pt-BR" altLang="pt-BR" dirty="0">
              <a:solidFill>
                <a:srgbClr val="000000"/>
              </a:solidFill>
            </a:endParaRPr>
          </a:p>
          <a:p>
            <a:pPr lvl="0" eaLnBrk="1" hangingPunct="1">
              <a:defRPr/>
            </a:pPr>
            <a:endParaRPr lang="pt-BR" altLang="pt-BR" dirty="0">
              <a:solidFill>
                <a:srgbClr val="000000"/>
              </a:solidFill>
            </a:endParaRPr>
          </a:p>
          <a:p>
            <a:pPr marL="285750" lvl="0" indent="-285750" algn="just" eaLnBrk="1" hangingPunct="1">
              <a:buFont typeface="Wingdings" panose="05000000000000000000" pitchFamily="2" charset="2"/>
              <a:buChar char="v"/>
              <a:defRPr/>
            </a:pPr>
            <a:r>
              <a:rPr lang="pt-BR" altLang="pt-BR" dirty="0">
                <a:solidFill>
                  <a:srgbClr val="000000"/>
                </a:solidFill>
              </a:rPr>
              <a:t>Nela se opera uma tentativa de </a:t>
            </a:r>
            <a:r>
              <a:rPr lang="pt-BR" altLang="pt-BR" b="1" dirty="0">
                <a:solidFill>
                  <a:srgbClr val="000099"/>
                </a:solidFill>
              </a:rPr>
              <a:t>síntese entre formas de expressão prestigiadas </a:t>
            </a:r>
            <a:r>
              <a:rPr lang="pt-BR" altLang="pt-BR" dirty="0">
                <a:solidFill>
                  <a:srgbClr val="000000"/>
                </a:solidFill>
              </a:rPr>
              <a:t>na Europa e o </a:t>
            </a:r>
            <a:r>
              <a:rPr lang="pt-BR" altLang="pt-BR" b="1" dirty="0">
                <a:solidFill>
                  <a:srgbClr val="FF0000"/>
                </a:solidFill>
              </a:rPr>
              <a:t>drama espiritual de um homem atormentado social e filosoficamente</a:t>
            </a:r>
            <a:r>
              <a:rPr lang="pt-BR" altLang="pt-BR" dirty="0">
                <a:solidFill>
                  <a:srgbClr val="000000"/>
                </a:solidFill>
              </a:rPr>
              <a:t>. </a:t>
            </a:r>
          </a:p>
          <a:p>
            <a:pPr lvl="0" algn="just" eaLnBrk="1" hangingPunct="1">
              <a:defRPr/>
            </a:pPr>
            <a:endParaRPr lang="pt-BR" altLang="pt-BR" dirty="0">
              <a:solidFill>
                <a:srgbClr val="000000"/>
              </a:solidFill>
            </a:endParaRPr>
          </a:p>
          <a:p>
            <a:pPr marL="285750" lvl="0" indent="-285750" algn="just" eaLnBrk="1" hangingPunct="1">
              <a:buFont typeface="Wingdings" panose="05000000000000000000" pitchFamily="2" charset="2"/>
              <a:buChar char="v"/>
              <a:defRPr/>
            </a:pPr>
            <a:endParaRPr lang="pt-BR" altLang="pt-BR" dirty="0">
              <a:solidFill>
                <a:srgbClr val="000000"/>
              </a:solidFill>
            </a:endParaRPr>
          </a:p>
          <a:p>
            <a:pPr marL="285750" lvl="0" indent="-285750" algn="just" eaLnBrk="1" hangingPunct="1">
              <a:lnSpc>
                <a:spcPct val="150000"/>
              </a:lnSpc>
              <a:buFont typeface="Wingdings" panose="05000000000000000000" pitchFamily="2" charset="2"/>
              <a:buChar char="v"/>
              <a:defRPr/>
            </a:pPr>
            <a:r>
              <a:rPr lang="pt-BR" altLang="pt-BR" b="1" dirty="0"/>
              <a:t>O resultado</a:t>
            </a:r>
            <a:r>
              <a:rPr lang="pt-BR" altLang="pt-BR" dirty="0">
                <a:solidFill>
                  <a:srgbClr val="000000"/>
                </a:solidFill>
              </a:rPr>
              <a:t>: poemas </a:t>
            </a:r>
            <a:r>
              <a:rPr lang="pt-BR" altLang="pt-BR" b="1" dirty="0">
                <a:solidFill>
                  <a:srgbClr val="000066"/>
                </a:solidFill>
              </a:rPr>
              <a:t>obscuros e verborrágicos </a:t>
            </a:r>
            <a:r>
              <a:rPr lang="pt-BR" altLang="pt-BR" dirty="0">
                <a:solidFill>
                  <a:srgbClr val="000000"/>
                </a:solidFill>
              </a:rPr>
              <a:t>mas, na maior parte, a densidade </a:t>
            </a:r>
            <a:r>
              <a:rPr lang="pt-BR" altLang="pt-BR" b="1" dirty="0">
                <a:solidFill>
                  <a:srgbClr val="FF0000"/>
                </a:solidFill>
              </a:rPr>
              <a:t>lírica e dramática</a:t>
            </a:r>
            <a:r>
              <a:rPr lang="pt-BR" altLang="pt-BR" dirty="0">
                <a:solidFill>
                  <a:srgbClr val="000000"/>
                </a:solidFill>
              </a:rPr>
              <a:t> do "</a:t>
            </a:r>
            <a:r>
              <a:rPr lang="pt-BR" altLang="pt-BR" b="1" dirty="0">
                <a:solidFill>
                  <a:srgbClr val="0000CC"/>
                </a:solidFill>
              </a:rPr>
              <a:t>Cisne Negro</a:t>
            </a:r>
            <a:r>
              <a:rPr lang="pt-BR" altLang="pt-BR" dirty="0">
                <a:solidFill>
                  <a:srgbClr val="000000"/>
                </a:solidFill>
              </a:rPr>
              <a:t>" atinge um nível só comparável ao </a:t>
            </a:r>
            <a:r>
              <a:rPr lang="pt-BR" altLang="pt-BR" b="1" dirty="0">
                <a:solidFill>
                  <a:srgbClr val="FF0000"/>
                </a:solidFill>
              </a:rPr>
              <a:t>dos grandes simbolistas franceses</a:t>
            </a:r>
            <a:r>
              <a:rPr lang="pt-BR" altLang="pt-BR" dirty="0">
                <a:solidFill>
                  <a:srgbClr val="000000"/>
                </a:solidFill>
              </a:rPr>
              <a:t>. O primeiro aspecto notável: em sua poética, há </a:t>
            </a:r>
            <a:r>
              <a:rPr lang="pt-BR" altLang="pt-BR" b="1" dirty="0">
                <a:solidFill>
                  <a:srgbClr val="7030A0"/>
                </a:solidFill>
              </a:rPr>
              <a:t>uma linguagem renovadora</a:t>
            </a:r>
            <a:r>
              <a:rPr lang="pt-BR" altLang="pt-BR" dirty="0">
                <a:solidFill>
                  <a:srgbClr val="000000"/>
                </a:solidFill>
              </a:rPr>
              <a:t>. </a:t>
            </a:r>
          </a:p>
        </p:txBody>
      </p:sp>
    </p:spTree>
    <p:extLst>
      <p:ext uri="{BB962C8B-B14F-4D97-AF65-F5344CB8AC3E}">
        <p14:creationId xmlns:p14="http://schemas.microsoft.com/office/powerpoint/2010/main" val="4053678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 calcmode="lin" valueType="num">
                                      <p:cBhvr additive="base">
                                        <p:cTn id="7" dur="500" fill="hold"/>
                                        <p:tgtEl>
                                          <p:spTgt spid="184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34">
                                            <p:txEl>
                                              <p:pRg st="2" end="2"/>
                                            </p:txEl>
                                          </p:spTgt>
                                        </p:tgtEl>
                                        <p:attrNameLst>
                                          <p:attrName>style.visibility</p:attrName>
                                        </p:attrNameLst>
                                      </p:cBhvr>
                                      <p:to>
                                        <p:strVal val="visible"/>
                                      </p:to>
                                    </p:set>
                                    <p:anim calcmode="lin" valueType="num">
                                      <p:cBhvr additive="base">
                                        <p:cTn id="13" dur="500" fill="hold"/>
                                        <p:tgtEl>
                                          <p:spTgt spid="1843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34">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434">
                                            <p:txEl>
                                              <p:pRg st="4" end="4"/>
                                            </p:txEl>
                                          </p:spTgt>
                                        </p:tgtEl>
                                        <p:attrNameLst>
                                          <p:attrName>style.visibility</p:attrName>
                                        </p:attrNameLst>
                                      </p:cBhvr>
                                      <p:to>
                                        <p:strVal val="visible"/>
                                      </p:to>
                                    </p:set>
                                    <p:anim calcmode="lin" valueType="num">
                                      <p:cBhvr additive="base">
                                        <p:cTn id="17" dur="500" fill="hold"/>
                                        <p:tgtEl>
                                          <p:spTgt spid="1843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3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 calcmode="lin" valueType="num">
                                      <p:cBhvr additive="base">
                                        <p:cTn id="2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anim calcmode="lin" valueType="num">
                                      <p:cBhvr additive="base">
                                        <p:cTn id="3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1F89C881-63D4-4978-A6A2-F56C5849316D}"/>
              </a:ext>
            </a:extLst>
          </p:cNvPr>
          <p:cNvSpPr txBox="1">
            <a:spLocks noChangeArrowheads="1"/>
          </p:cNvSpPr>
          <p:nvPr/>
        </p:nvSpPr>
        <p:spPr bwMode="auto">
          <a:xfrm>
            <a:off x="12545" y="262027"/>
            <a:ext cx="9144000" cy="6894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Poesia</a:t>
            </a:r>
            <a:r>
              <a:rPr kumimoji="0" lang="pt-BR" altLang="pt-BR" sz="1800" b="0" i="0" u="none" strike="noStrike" kern="1200" cap="none" spc="0" normalizeH="0" noProof="0" dirty="0">
                <a:ln>
                  <a:noFill/>
                </a:ln>
                <a:solidFill>
                  <a:srgbClr val="000000"/>
                </a:solidFill>
                <a:effectLst/>
                <a:uLnTx/>
                <a:uFillTx/>
                <a:latin typeface="Arial Narrow" panose="020B0606020202030204" pitchFamily="34" charset="0"/>
              </a:rPr>
              <a:t> com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muitos </a:t>
            </a:r>
            <a:r>
              <a:rPr kumimoji="0" lang="pt-BR" altLang="pt-BR" sz="1800" b="0" i="0" u="none" strike="noStrike" kern="1200" cap="none" spc="0" normalizeH="0" baseline="0" noProof="0" dirty="0">
                <a:ln>
                  <a:noFill/>
                </a:ln>
                <a:solidFill>
                  <a:srgbClr val="000000"/>
                </a:solidFill>
                <a:effectLst/>
                <a:highlight>
                  <a:srgbClr val="FFFF00"/>
                </a:highlight>
                <a:uLnTx/>
                <a:uFillTx/>
                <a:latin typeface="Arial Narrow" panose="020B0606020202030204" pitchFamily="34" charset="0"/>
              </a:rPr>
              <a:t>substantivos comuns,</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pt-BR" altLang="pt-BR" sz="1800" b="0" i="0" u="none" strike="noStrike" kern="1200" cap="none" spc="0" normalizeH="0" baseline="0" noProof="0" dirty="0">
                <a:ln>
                  <a:noFill/>
                </a:ln>
                <a:solidFill>
                  <a:srgbClr val="000000"/>
                </a:solidFill>
                <a:effectLst/>
                <a:highlight>
                  <a:srgbClr val="00FF00"/>
                </a:highlight>
                <a:uLnTx/>
                <a:uFillTx/>
                <a:latin typeface="Arial Narrow" panose="020B0606020202030204" pitchFamily="34" charset="0"/>
              </a:rPr>
              <a:t>iniciais maiúsculas</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e </a:t>
            </a:r>
            <a:r>
              <a:rPr kumimoji="0" lang="pt-BR" altLang="pt-BR" sz="1800" b="0" i="0" u="none" strike="noStrike" kern="1200" cap="none" spc="0" normalizeH="0" baseline="0" noProof="0" dirty="0">
                <a:ln>
                  <a:noFill/>
                </a:ln>
                <a:solidFill>
                  <a:schemeClr val="bg1"/>
                </a:solidFill>
                <a:effectLst/>
                <a:highlight>
                  <a:srgbClr val="0000FF"/>
                </a:highlight>
                <a:uLnTx/>
                <a:uFillTx/>
                <a:latin typeface="Arial Narrow" panose="020B0606020202030204" pitchFamily="34" charset="0"/>
              </a:rPr>
              <a:t>palavras raras</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endParaRPr lang="pt-BR" altLang="pt-BR" sz="800" dirty="0">
              <a:solidFill>
                <a:srgbClr val="000000"/>
              </a:solidFill>
              <a:latin typeface="Arial Narrow" panose="020B0606020202030204" pitchFamily="34" charset="0"/>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lang="pt-BR" altLang="pt-BR" dirty="0">
                <a:solidFill>
                  <a:srgbClr val="000000"/>
                </a:solidFill>
                <a:latin typeface="Arial Narrow" panose="020B0606020202030204" pitchFamily="34" charset="0"/>
              </a:rPr>
              <a:t>A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denotação quase desaparece na quantidade de </a:t>
            </a:r>
            <a:r>
              <a:rPr kumimoji="0" lang="pt-BR" altLang="pt-BR" sz="1800" b="1" i="0" u="none" strike="noStrike" kern="1200" cap="none" spc="0" normalizeH="0" baseline="0" noProof="0" dirty="0">
                <a:ln>
                  <a:noFill/>
                </a:ln>
                <a:solidFill>
                  <a:srgbClr val="FF0000"/>
                </a:solidFill>
                <a:effectLst/>
                <a:uLnTx/>
                <a:uFillTx/>
                <a:latin typeface="Arial Narrow" panose="020B0606020202030204" pitchFamily="34" charset="0"/>
              </a:rPr>
              <a:t>símbolos, aliterações*, sinestesias*, esquisitas harmonias sonoras</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endParaRPr lang="pt-BR" altLang="pt-BR" sz="800" dirty="0">
              <a:solidFill>
                <a:srgbClr val="000000"/>
              </a:solidFill>
              <a:latin typeface="Arial Narrow" panose="020B0606020202030204" pitchFamily="34" charset="0"/>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Ao contrário do parnasiano, o texto</a:t>
            </a:r>
            <a:r>
              <a:rPr kumimoji="0" lang="pt-BR" altLang="pt-BR" sz="1800" b="0" i="0" u="none" strike="noStrike" kern="1200" cap="none" spc="0" normalizeH="0" noProof="0" dirty="0">
                <a:ln>
                  <a:noFill/>
                </a:ln>
                <a:solidFill>
                  <a:srgbClr val="000000"/>
                </a:solidFill>
                <a:effectLst/>
                <a:uLnTx/>
                <a:uFillTx/>
                <a:latin typeface="Arial Narrow" panose="020B0606020202030204" pitchFamily="34" charset="0"/>
              </a:rPr>
              <a:t>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simbolista exige do leitor </a:t>
            </a:r>
            <a:r>
              <a:rPr kumimoji="0" lang="pt-BR" altLang="pt-BR" sz="1800" b="1" i="0" u="none" strike="noStrike" kern="1200" cap="none" spc="0" normalizeH="0" baseline="0" noProof="0" dirty="0">
                <a:ln>
                  <a:noFill/>
                </a:ln>
                <a:solidFill>
                  <a:srgbClr val="000066"/>
                </a:solidFill>
                <a:effectLst/>
                <a:uLnTx/>
                <a:uFillTx/>
                <a:latin typeface="Arial Narrow" panose="020B0606020202030204" pitchFamily="34" charset="0"/>
              </a:rPr>
              <a:t>um esforço para decifrar, "traduzir" a realidade sugerida para a realidade concreta</a:t>
            </a:r>
            <a:r>
              <a:rPr kumimoji="0" lang="pt-BR" altLang="pt-BR" sz="1800" b="0" i="0" u="none" strike="noStrike" kern="1200" cap="none" spc="0" normalizeH="0" baseline="0" noProof="0" dirty="0">
                <a:ln>
                  <a:noFill/>
                </a:ln>
                <a:solidFill>
                  <a:srgbClr val="000066"/>
                </a:solidFill>
                <a:effectLst/>
                <a:uLnTx/>
                <a:uFillTx/>
                <a:latin typeface="Arial Narrow" panose="020B0606020202030204" pitchFamily="34" charset="0"/>
              </a:rPr>
              <a:t>.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A todo momento, o poeta apela para a linguagem metafórica: </a:t>
            </a:r>
          </a:p>
          <a:p>
            <a:pPr marL="0" marR="0" lvl="0" indent="0" algn="ctr" defTabSz="914400" rtl="0" eaLnBrk="1" fontAlgn="base" latinLnBrk="0" hangingPunct="1">
              <a:lnSpc>
                <a:spcPct val="150000"/>
              </a:lnSpc>
              <a:spcBef>
                <a:spcPct val="0"/>
              </a:spcBef>
              <a:spcAft>
                <a:spcPct val="0"/>
              </a:spcAft>
              <a:buClrTx/>
              <a:buSzTx/>
              <a:buFontTx/>
              <a:buNone/>
              <a:tabLst/>
              <a:defRPr/>
            </a:pPr>
            <a:br>
              <a:rPr kumimoji="0" lang="pt-BR" altLang="pt-BR"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a:t>
            </a:r>
            <a:r>
              <a:rPr kumimoji="0" lang="pt-BR" altLang="pt-BR" sz="1800" b="1" i="1" u="none" strike="noStrike" kern="1200" cap="none" spc="0" normalizeH="0" baseline="0" noProof="0" dirty="0">
                <a:ln>
                  <a:noFill/>
                </a:ln>
                <a:solidFill>
                  <a:srgbClr val="FF0000"/>
                </a:solidFill>
                <a:effectLst/>
                <a:uLnTx/>
                <a:uFillTx/>
                <a:latin typeface="Arial Narrow" panose="020B0606020202030204" pitchFamily="34" charset="0"/>
              </a:rPr>
              <a:t>O demônio sangrento da luxúria..."</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                                        "Punhais de frígidos* sarcasmos...“                 *Insensíveis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99"/>
                </a:solidFill>
                <a:effectLst/>
                <a:uLnTx/>
                <a:uFillTx/>
                <a:latin typeface="Arial Narrow" panose="020B0606020202030204" pitchFamily="34" charset="0"/>
              </a:rPr>
              <a:t>"Ó negra Monja triste, ó grande soberana." </a:t>
            </a: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(A lua) </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"As luas virgens dos teus seios brancos..."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a:t>
            </a:r>
            <a:r>
              <a:rPr kumimoji="0" lang="pt-BR" altLang="pt-BR" sz="1800" b="1" i="1" u="none" strike="noStrike" kern="1200" cap="none" spc="0" normalizeH="0" baseline="0" noProof="0" dirty="0">
                <a:ln>
                  <a:noFill/>
                </a:ln>
                <a:solidFill>
                  <a:srgbClr val="FF0000"/>
                </a:solidFill>
                <a:effectLst/>
                <a:uLnTx/>
                <a:uFillTx/>
                <a:latin typeface="Arial Narrow" panose="020B0606020202030204" pitchFamily="34" charset="0"/>
              </a:rPr>
              <a:t>O chicote elétrico do vento</a:t>
            </a: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 </a:t>
            </a:r>
            <a:r>
              <a:rPr kumimoji="0" lang="pt-BR" altLang="pt-BR" sz="1800" b="1" i="0" u="none" strike="noStrike" kern="1200" cap="none" spc="0" normalizeH="0" baseline="0" noProof="0" dirty="0">
                <a:ln>
                  <a:noFill/>
                </a:ln>
                <a:solidFill>
                  <a:srgbClr val="FF0000"/>
                </a:solidFill>
                <a:effectLst/>
                <a:uLnTx/>
                <a:uFillTx/>
                <a:latin typeface="Arial Narrow" panose="020B0606020202030204" pitchFamily="34" charset="0"/>
              </a:rPr>
              <a:t>musicalidade</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se dá, por meio de aliterações. Sejam em </a:t>
            </a:r>
            <a:r>
              <a:rPr kumimoji="0" lang="pt-BR" altLang="pt-BR" sz="1800" b="1" i="0" u="none" strike="noStrike" kern="1200" cap="none" spc="0" normalizeH="0" baseline="0" noProof="0" dirty="0">
                <a:ln>
                  <a:noFill/>
                </a:ln>
                <a:solidFill>
                  <a:srgbClr val="000000"/>
                </a:solidFill>
                <a:effectLst/>
                <a:uLnTx/>
                <a:uFillTx/>
                <a:latin typeface="Arial Narrow" panose="020B0606020202030204" pitchFamily="34" charset="0"/>
              </a:rPr>
              <a:t>v</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Vozes veladas, veludosas vozes,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volúpias dos violões, vozes veladas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vagam nos velhos </a:t>
            </a:r>
            <a:r>
              <a:rPr kumimoji="0" lang="pt-BR" altLang="pt-BR" sz="1800" b="0" i="1" u="none" strike="noStrike" kern="1200" cap="none" spc="0" normalizeH="0" baseline="0" noProof="0" dirty="0">
                <a:ln>
                  <a:noFill/>
                </a:ln>
                <a:solidFill>
                  <a:srgbClr val="FF0000"/>
                </a:solidFill>
                <a:effectLst/>
                <a:uLnTx/>
                <a:uFillTx/>
                <a:latin typeface="Arial Narrow" panose="020B0606020202030204" pitchFamily="34" charset="0"/>
              </a:rPr>
              <a:t>vórtices</a:t>
            </a: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 velozes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dos ventos, vivas, vãs, </a:t>
            </a:r>
            <a:r>
              <a:rPr kumimoji="0" lang="pt-BR" altLang="pt-BR" sz="1800" b="0" i="1" u="none" strike="noStrike" kern="1200" cap="none" spc="0" normalizeH="0" baseline="0" noProof="0" dirty="0">
                <a:ln>
                  <a:noFill/>
                </a:ln>
                <a:solidFill>
                  <a:srgbClr val="FF0000"/>
                </a:solidFill>
                <a:effectLst/>
                <a:uLnTx/>
                <a:uFillTx/>
                <a:latin typeface="Arial Narrow" panose="020B0606020202030204" pitchFamily="34" charset="0"/>
              </a:rPr>
              <a:t>vulcanizadas</a:t>
            </a: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endPar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endParaRPr>
          </a:p>
        </p:txBody>
      </p:sp>
      <p:sp>
        <p:nvSpPr>
          <p:cNvPr id="2" name="CaixaDeTexto 1">
            <a:extLst>
              <a:ext uri="{FF2B5EF4-FFF2-40B4-BE49-F238E27FC236}">
                <a16:creationId xmlns:a16="http://schemas.microsoft.com/office/drawing/2014/main" id="{8A037A73-5A7D-45CF-A968-75EF5B6A768F}"/>
              </a:ext>
            </a:extLst>
          </p:cNvPr>
          <p:cNvSpPr txBox="1"/>
          <p:nvPr/>
        </p:nvSpPr>
        <p:spPr>
          <a:xfrm>
            <a:off x="-22060" y="6186726"/>
            <a:ext cx="9144000" cy="646331"/>
          </a:xfrm>
          <a:prstGeom prst="rect">
            <a:avLst/>
          </a:prstGeom>
          <a:solidFill>
            <a:schemeClr val="bg1"/>
          </a:solidFill>
        </p:spPr>
        <p:txBody>
          <a:bodyPr wrap="square" rtlCol="0">
            <a:spAutoFit/>
          </a:bodyPr>
          <a:lstStyle/>
          <a:p>
            <a:pPr lvl="0" algn="just" eaLnBrk="1" hangingPunct="1">
              <a:defRPr/>
            </a:pPr>
            <a:r>
              <a:rPr lang="pt-BR" altLang="pt-BR" sz="1200" b="1" dirty="0">
                <a:solidFill>
                  <a:srgbClr val="000000"/>
                </a:solidFill>
              </a:rPr>
              <a:t>*</a:t>
            </a:r>
            <a:r>
              <a:rPr lang="pt-BR" altLang="pt-BR" sz="1200" b="1" dirty="0">
                <a:solidFill>
                  <a:srgbClr val="000000"/>
                </a:solidFill>
                <a:highlight>
                  <a:srgbClr val="FFFF00"/>
                </a:highlight>
              </a:rPr>
              <a:t>Sinestesias: correspondência entre as diversas sensações, sons, olhares e cheiros.   *Aliterações: repetição de fonemas no início, meio ou fim das palavras.  *Vórtices: redemoinho, turbilhão.  *Vulcanizadas: ardentes, exaltadas.</a:t>
            </a:r>
            <a:br>
              <a:rPr lang="pt-BR" altLang="pt-BR" sz="1200" b="1" dirty="0">
                <a:solidFill>
                  <a:srgbClr val="000000"/>
                </a:solidFill>
                <a:highlight>
                  <a:srgbClr val="FFFF00"/>
                </a:highlight>
              </a:rPr>
            </a:br>
            <a:endParaRPr lang="pt-BR" altLang="pt-BR" sz="1200" b="1" dirty="0">
              <a:solidFill>
                <a:srgbClr val="000000"/>
              </a:solidFill>
              <a:highlight>
                <a:srgbClr val="FFFF00"/>
              </a:highlight>
            </a:endParaRPr>
          </a:p>
        </p:txBody>
      </p:sp>
    </p:spTree>
    <p:extLst>
      <p:ext uri="{BB962C8B-B14F-4D97-AF65-F5344CB8AC3E}">
        <p14:creationId xmlns:p14="http://schemas.microsoft.com/office/powerpoint/2010/main" val="221896426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0">
                                            <p:txEl>
                                              <p:pRg st="0" end="0"/>
                                            </p:txEl>
                                          </p:spTgt>
                                        </p:tgtEl>
                                        <p:attrNameLst>
                                          <p:attrName>style.visibility</p:attrName>
                                        </p:attrNameLst>
                                      </p:cBhvr>
                                      <p:to>
                                        <p:strVal val="visible"/>
                                      </p:to>
                                    </p:set>
                                    <p:anim calcmode="lin" valueType="num">
                                      <p:cBhvr additive="base">
                                        <p:cTn id="7" dur="500" fill="hold"/>
                                        <p:tgtEl>
                                          <p:spTgt spid="2253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30">
                                            <p:txEl>
                                              <p:pRg st="2" end="2"/>
                                            </p:txEl>
                                          </p:spTgt>
                                        </p:tgtEl>
                                        <p:attrNameLst>
                                          <p:attrName>style.visibility</p:attrName>
                                        </p:attrNameLst>
                                      </p:cBhvr>
                                      <p:to>
                                        <p:strVal val="visible"/>
                                      </p:to>
                                    </p:set>
                                    <p:anim calcmode="lin" valueType="num">
                                      <p:cBhvr additive="base">
                                        <p:cTn id="13" dur="500" fill="hold"/>
                                        <p:tgtEl>
                                          <p:spTgt spid="2253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530">
                                            <p:txEl>
                                              <p:pRg st="4" end="4"/>
                                            </p:txEl>
                                          </p:spTgt>
                                        </p:tgtEl>
                                        <p:attrNameLst>
                                          <p:attrName>style.visibility</p:attrName>
                                        </p:attrNameLst>
                                      </p:cBhvr>
                                      <p:to>
                                        <p:strVal val="visible"/>
                                      </p:to>
                                    </p:set>
                                    <p:anim calcmode="lin" valueType="num">
                                      <p:cBhvr additive="base">
                                        <p:cTn id="19" dur="500" fill="hold"/>
                                        <p:tgtEl>
                                          <p:spTgt spid="22530">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53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 calcmode="lin" valueType="num">
                                      <p:cBhvr additive="base">
                                        <p:cTn id="25" dur="500" fill="hold"/>
                                        <p:tgtEl>
                                          <p:spTgt spid="22530">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253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530">
                                            <p:txEl>
                                              <p:pRg st="6" end="6"/>
                                            </p:txEl>
                                          </p:spTgt>
                                        </p:tgtEl>
                                        <p:attrNameLst>
                                          <p:attrName>style.visibility</p:attrName>
                                        </p:attrNameLst>
                                      </p:cBhvr>
                                      <p:to>
                                        <p:strVal val="visible"/>
                                      </p:to>
                                    </p:set>
                                    <p:anim calcmode="lin" valueType="num">
                                      <p:cBhvr additive="base">
                                        <p:cTn id="31" dur="500" fill="hold"/>
                                        <p:tgtEl>
                                          <p:spTgt spid="22530">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2530">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2530">
                                            <p:txEl>
                                              <p:pRg st="8" end="8"/>
                                            </p:txEl>
                                          </p:spTgt>
                                        </p:tgtEl>
                                        <p:attrNameLst>
                                          <p:attrName>style.visibility</p:attrName>
                                        </p:attrNameLst>
                                      </p:cBhvr>
                                      <p:to>
                                        <p:strVal val="visible"/>
                                      </p:to>
                                    </p:set>
                                    <p:anim calcmode="lin" valueType="num">
                                      <p:cBhvr additive="base">
                                        <p:cTn id="37" dur="500" fill="hold"/>
                                        <p:tgtEl>
                                          <p:spTgt spid="22530">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530">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2530">
                                            <p:txEl>
                                              <p:pRg st="10" end="10"/>
                                            </p:txEl>
                                          </p:spTgt>
                                        </p:tgtEl>
                                        <p:attrNameLst>
                                          <p:attrName>style.visibility</p:attrName>
                                        </p:attrNameLst>
                                      </p:cBhvr>
                                      <p:to>
                                        <p:strVal val="visible"/>
                                      </p:to>
                                    </p:set>
                                    <p:anim calcmode="lin" valueType="num">
                                      <p:cBhvr additive="base">
                                        <p:cTn id="43" dur="500" fill="hold"/>
                                        <p:tgtEl>
                                          <p:spTgt spid="22530">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2530">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sp>
        <p:nvSpPr>
          <p:cNvPr id="21506" name="Text Box 2">
            <a:extLst>
              <a:ext uri="{FF2B5EF4-FFF2-40B4-BE49-F238E27FC236}">
                <a16:creationId xmlns:a16="http://schemas.microsoft.com/office/drawing/2014/main" id="{8213ACC1-0CCB-4C9C-9305-B8A25C03AAEE}"/>
              </a:ext>
            </a:extLst>
          </p:cNvPr>
          <p:cNvSpPr txBox="1">
            <a:spLocks noChangeArrowheads="1"/>
          </p:cNvSpPr>
          <p:nvPr/>
        </p:nvSpPr>
        <p:spPr bwMode="auto">
          <a:xfrm>
            <a:off x="107504" y="116632"/>
            <a:ext cx="8856984" cy="6740307"/>
          </a:xfrm>
          <a:prstGeom prst="rect">
            <a:avLst/>
          </a:prstGeom>
          <a:solidFill>
            <a:schemeClr val="bg1"/>
          </a:solidFill>
          <a:ln>
            <a:noFill/>
          </a:ln>
          <a:effectLst/>
        </p:spPr>
        <p:txBody>
          <a:bodyPr wrap="square">
            <a:spAutoFit/>
          </a:bodyPr>
          <a:lstStyle/>
          <a:p>
            <a:pPr marL="0" marR="0" lvl="0" indent="0" algn="l" defTabSz="914400" rtl="0" eaLnBrk="1" fontAlgn="base" latinLnBrk="0" hangingPunct="1">
              <a:spcBef>
                <a:spcPct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Sejam em </a:t>
            </a:r>
            <a:r>
              <a:rPr lang="pt-BR" altLang="pt-BR" b="1" dirty="0">
                <a:solidFill>
                  <a:srgbClr val="000000"/>
                </a:solidFill>
              </a:rPr>
              <a:t>M</a:t>
            </a: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pPr marL="0" marR="0" lvl="0" indent="0" algn="ctr" defTabSz="914400" rtl="0" eaLnBrk="1" fontAlgn="base" latinLnBrk="0" hangingPunct="1">
              <a:spcBef>
                <a:spcPct val="0"/>
              </a:spcBef>
              <a:spcAft>
                <a:spcPct val="0"/>
              </a:spcAft>
              <a:buClrTx/>
              <a:buSzTx/>
              <a:buFontTx/>
              <a:buNone/>
              <a:tabLst/>
              <a:defRPr/>
            </a:pPr>
            <a: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t>Mudas epilepsias, mudas, mudas,</a:t>
            </a:r>
            <a:b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br>
            <a: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t>    mudas epilepsias</a:t>
            </a:r>
            <a:b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br>
            <a: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t>Masturbações mentais, fundas, agudas</a:t>
            </a:r>
            <a:b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br>
            <a:r>
              <a:rPr kumimoji="0" lang="pt-BR" altLang="pt-BR" sz="1800" b="1" u="none" strike="noStrike" kern="1200" cap="none" spc="0" normalizeH="0" baseline="0" noProof="0" dirty="0">
                <a:ln>
                  <a:noFill/>
                </a:ln>
                <a:solidFill>
                  <a:srgbClr val="0000CC"/>
                </a:solidFill>
                <a:effectLst/>
                <a:uLnTx/>
                <a:uFillTx/>
                <a:latin typeface="Arial" panose="020B0604020202020204" pitchFamily="34" charset="0"/>
                <a:ea typeface="+mn-ea"/>
                <a:cs typeface="+mn-cs"/>
              </a:rPr>
              <a:t>    negras nevrostenias*.              </a:t>
            </a:r>
            <a:br>
              <a:rPr kumimoji="0" lang="pt-BR" altLang="pt-BR" sz="1800" b="1" i="1" u="none" strike="noStrike" kern="1200" cap="none" spc="0" normalizeH="0" baseline="0" noProof="0" dirty="0">
                <a:ln>
                  <a:noFill/>
                </a:ln>
                <a:solidFill>
                  <a:srgbClr val="0000CC"/>
                </a:solidFill>
                <a:effectLst/>
                <a:uLnTx/>
                <a:uFillTx/>
                <a:latin typeface="Arial" panose="020B0604020202020204" pitchFamily="34" charset="0"/>
                <a:ea typeface="+mn-ea"/>
                <a:cs typeface="+mn-cs"/>
              </a:rPr>
            </a:br>
            <a:endParaRPr kumimoji="0" lang="pt-BR" altLang="pt-BR" sz="1800" b="1" i="0" u="none" strike="noStrike" kern="1200" cap="none" spc="0" normalizeH="0" baseline="0" noProof="0" dirty="0">
              <a:ln>
                <a:noFill/>
              </a:ln>
              <a:solidFill>
                <a:srgbClr val="0000CC"/>
              </a:solidFill>
              <a:effectLst/>
              <a:uLnTx/>
              <a:uFillTx/>
              <a:latin typeface="Arial" panose="020B0604020202020204" pitchFamily="34" charset="0"/>
              <a:ea typeface="+mn-ea"/>
              <a:cs typeface="+mn-cs"/>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v"/>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Há exemplos infinitos. Em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urdos,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oturnos,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ubterrâneos desesperos..." </a:t>
            </a:r>
          </a:p>
          <a:p>
            <a:pPr marL="285750" lvl="0" indent="-285750" eaLnBrk="1" hangingPunct="1">
              <a:lnSpc>
                <a:spcPct val="150000"/>
              </a:lnSpc>
              <a:buFont typeface="Wingdings" panose="05000000000000000000" pitchFamily="2" charset="2"/>
              <a:buChar char="v"/>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 f: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F</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inos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f</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rascos </a:t>
            </a:r>
            <a:r>
              <a:rPr kumimoji="0" lang="pt-BR" altLang="pt-BR" sz="1800" b="0"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f</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acetados" E assim por diante, sempre </a:t>
            </a:r>
            <a:r>
              <a:rPr lang="pt-BR" altLang="pt-BR" noProof="0" dirty="0">
                <a:solidFill>
                  <a:srgbClr val="000000"/>
                </a:solidFill>
              </a:rPr>
              <a:t>a</a:t>
            </a:r>
            <a:r>
              <a:rPr lang="pt-BR" altLang="pt-BR" dirty="0">
                <a:solidFill>
                  <a:srgbClr val="000000"/>
                </a:solidFill>
              </a:rPr>
              <a:t> "</a:t>
            </a:r>
            <a:r>
              <a:rPr lang="pt-BR" altLang="pt-BR" dirty="0">
                <a:solidFill>
                  <a:srgbClr val="C00000"/>
                </a:solidFill>
              </a:rPr>
              <a:t>música antes de qualquer coisa." </a:t>
            </a:r>
            <a:endParaRPr kumimoji="0" lang="pt-BR" altLang="pt-BR" sz="1800" b="0" i="0" u="none" strike="noStrike" kern="1200" cap="none" spc="0" normalizeH="0" baseline="0" noProof="0" dirty="0">
              <a:ln>
                <a:noFill/>
              </a:ln>
              <a:solidFill>
                <a:srgbClr val="C00000"/>
              </a:solidFill>
              <a:effectLst/>
              <a:uLnTx/>
              <a:uFillTx/>
            </a:endParaRPr>
          </a:p>
          <a:p>
            <a:pPr marR="0" lvl="0" algn="l" defTabSz="914400" rtl="0" eaLnBrk="1" fontAlgn="base" latinLnBrk="0" hangingPunct="1">
              <a:lnSpc>
                <a:spcPct val="150000"/>
              </a:lnSpc>
              <a:spcBef>
                <a:spcPct val="0"/>
              </a:spcBef>
              <a:spcAft>
                <a:spcPct val="0"/>
              </a:spcAft>
              <a:buClrTx/>
              <a:buSzTx/>
              <a:tabLst/>
              <a:defRPr/>
            </a:pPr>
            <a:r>
              <a:rPr lang="pt-BR" altLang="pt-BR" dirty="0">
                <a:solidFill>
                  <a:srgbClr val="000000"/>
                </a:solidFill>
              </a:rPr>
              <a:t>_________________________________________________________________</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v"/>
              <a:tabLst/>
              <a:defRPr/>
            </a:pPr>
            <a:r>
              <a:rPr lang="pt-BR" altLang="pt-BR" dirty="0">
                <a:solidFill>
                  <a:srgbClr val="000000"/>
                </a:solidFill>
              </a:rPr>
              <a:t>Uso intenso da</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sinestesia</a:t>
            </a:r>
            <a:r>
              <a:rPr lang="pt-BR" altLang="pt-BR" dirty="0">
                <a:solidFill>
                  <a:srgbClr val="000000"/>
                </a:solidFill>
              </a:rPr>
              <a:t>:</a:t>
            </a: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l" defTabSz="914400" rtl="0" eaLnBrk="1" fontAlgn="base" latinLnBrk="0" hangingPunct="1">
              <a:spcBef>
                <a:spcPct val="0"/>
              </a:spcBef>
              <a:spcAft>
                <a:spcPct val="0"/>
              </a:spcAft>
              <a:buClrTx/>
              <a:buSzTx/>
              <a:buFont typeface="Wingdings" panose="05000000000000000000" pitchFamily="2" charset="2"/>
              <a:buChar char="v"/>
              <a:tabLst/>
              <a:defRPr/>
            </a:pPr>
            <a:r>
              <a:rPr kumimoji="0" lang="pt-BR" altLang="pt-BR" sz="1800" b="1"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vozes luminosas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pt-BR" altLang="pt-BR" sz="1800" b="1" i="0" u="none" strike="noStrike" kern="1200" cap="none" spc="0" normalizeH="0" baseline="0" noProof="0" dirty="0">
                <a:ln>
                  <a:noFill/>
                </a:ln>
                <a:solidFill>
                  <a:srgbClr val="FF0000"/>
                </a:solidFill>
                <a:effectLst/>
                <a:uLnTx/>
                <a:uFillTx/>
                <a:latin typeface="Arial" panose="020B0604020202020204" pitchFamily="34" charset="0"/>
                <a:ea typeface="+mn-ea"/>
                <a:cs typeface="+mn-cs"/>
              </a:rPr>
              <a:t>aromas mornos </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a:t>
            </a:r>
            <a:r>
              <a:rPr kumimoji="0" lang="pt-BR" altLang="pt-BR" sz="1800" b="1" i="0" u="none" strike="noStrike" kern="1200" cap="none" spc="0" normalizeH="0" baseline="0" noProof="0" dirty="0">
                <a:ln>
                  <a:noFill/>
                </a:ln>
                <a:solidFill>
                  <a:srgbClr val="7030A0"/>
                </a:solidFill>
                <a:effectLst/>
                <a:uLnTx/>
                <a:uFillTx/>
                <a:latin typeface="Arial" panose="020B0604020202020204" pitchFamily="34" charset="0"/>
                <a:ea typeface="+mn-ea"/>
                <a:cs typeface="+mn-cs"/>
              </a:rPr>
              <a:t>amargos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pt-BR" altLang="pt-BR" sz="1800" b="1" i="0" u="none" strike="noStrike" kern="1200" cap="none" spc="0" normalizeH="0" baseline="0" noProof="0" dirty="0">
                <a:ln>
                  <a:noFill/>
                </a:ln>
                <a:solidFill>
                  <a:srgbClr val="0000CC"/>
                </a:solidFill>
                <a:effectLst/>
                <a:uLnTx/>
                <a:uFillTx/>
                <a:latin typeface="Arial" panose="020B0604020202020204" pitchFamily="34" charset="0"/>
                <a:ea typeface="+mn-ea"/>
                <a:cs typeface="+mn-cs"/>
              </a:rPr>
              <a:t>claridade viscosa</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pt-BR" altLang="pt-BR" sz="1800" b="1" i="0" u="none" strike="noStrike" kern="1200" cap="none" spc="0" normalizeH="0" baseline="0" noProof="0" dirty="0">
                <a:ln>
                  <a:noFill/>
                </a:ln>
                <a:solidFill>
                  <a:srgbClr val="006600"/>
                </a:solidFill>
                <a:effectLst/>
                <a:uLnTx/>
                <a:uFillTx/>
                <a:latin typeface="Arial" panose="020B0604020202020204" pitchFamily="34" charset="0"/>
                <a:ea typeface="+mn-ea"/>
                <a:cs typeface="+mn-cs"/>
              </a:rPr>
              <a:t>vermelhos </a:t>
            </a:r>
            <a:r>
              <a:rPr kumimoji="0" lang="pt-BR" altLang="pt-BR" sz="1800" b="1" i="0" u="none" strike="noStrike" kern="1200" cap="none" spc="0" normalizeH="0" baseline="0" noProof="0" dirty="0" err="1">
                <a:ln>
                  <a:noFill/>
                </a:ln>
                <a:solidFill>
                  <a:srgbClr val="006600"/>
                </a:solidFill>
                <a:effectLst/>
                <a:uLnTx/>
                <a:uFillTx/>
                <a:latin typeface="Arial" panose="020B0604020202020204" pitchFamily="34" charset="0"/>
                <a:ea typeface="+mn-ea"/>
                <a:cs typeface="+mn-cs"/>
              </a:rPr>
              <a:t>clarinantes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etc. </a:t>
            </a:r>
          </a:p>
          <a:p>
            <a:pPr marR="0" lvl="0" algn="l" defTabSz="914400" rtl="0" eaLnBrk="1" fontAlgn="base" latinLnBrk="0" hangingPunct="1">
              <a:lnSpc>
                <a:spcPct val="100000"/>
              </a:lnSpc>
              <a:spcBef>
                <a:spcPct val="0"/>
              </a:spcBef>
              <a:spcAft>
                <a:spcPct val="0"/>
              </a:spcAft>
              <a:buClrTx/>
              <a:buSzTx/>
              <a:tabLst/>
              <a:defRPr/>
            </a:pPr>
            <a:endParaRPr kumimoji="0" lang="pt-BR" altLang="pt-BR" sz="9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R="0" lvl="0" algn="l" defTabSz="914400" rtl="0" eaLnBrk="1" fontAlgn="base" latinLnBrk="0" hangingPunct="1">
              <a:lnSpc>
                <a:spcPct val="100000"/>
              </a:lnSpc>
              <a:spcBef>
                <a:spcPct val="0"/>
              </a:spcBef>
              <a:spcAft>
                <a:spcPct val="0"/>
              </a:spcAft>
              <a:buClrTx/>
              <a:buSzTx/>
              <a:tabLst/>
              <a:defRPr/>
            </a:pPr>
            <a:r>
              <a:rPr lang="pt-BR" altLang="pt-BR" dirty="0">
                <a:solidFill>
                  <a:srgbClr val="000000"/>
                </a:solidFill>
              </a:rPr>
              <a:t>________________________________________________________________</a:t>
            </a: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285750" marR="0" lvl="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Da mesma forma, quando necessitado de novas palavras com sonoridade originais, ele não tinha vergonha de inventá-las: </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endParaRPr lang="pt-BR" altLang="pt-BR" dirty="0">
              <a:solidFill>
                <a:srgbClr val="000000"/>
              </a:solidFill>
            </a:endParaRP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pt-BR" altLang="pt-BR" sz="1800" b="0" i="0" u="none" strike="noStrike" kern="1200" cap="none" spc="0" normalizeH="0" baseline="0" noProof="0" dirty="0" err="1">
                <a:ln>
                  <a:noFill/>
                </a:ln>
                <a:solidFill>
                  <a:srgbClr val="FF0000"/>
                </a:solidFill>
                <a:effectLst/>
                <a:uLnTx/>
                <a:uFillTx/>
                <a:latin typeface="Arial" panose="020B0604020202020204" pitchFamily="34" charset="0"/>
                <a:ea typeface="+mn-ea"/>
                <a:cs typeface="+mn-cs"/>
              </a:rPr>
              <a:t>purpurejamento</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pt-BR" altLang="pt-BR" sz="1800" b="0" i="0" u="none" strike="noStrike" kern="1200" cap="none" spc="0" normalizeH="0" baseline="0" noProof="0" dirty="0" err="1">
                <a:ln>
                  <a:noFill/>
                </a:ln>
                <a:solidFill>
                  <a:srgbClr val="006600"/>
                </a:solidFill>
                <a:effectLst/>
                <a:uLnTx/>
                <a:uFillTx/>
                <a:latin typeface="Arial" panose="020B0604020202020204" pitchFamily="34" charset="0"/>
                <a:ea typeface="+mn-ea"/>
                <a:cs typeface="+mn-cs"/>
              </a:rPr>
              <a:t>suinice</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pt-BR" altLang="pt-BR" sz="1800" b="1" i="0" u="none" strike="noStrike" kern="1200" cap="none" spc="0" normalizeH="0" baseline="0" noProof="0" dirty="0" err="1">
                <a:ln>
                  <a:noFill/>
                </a:ln>
                <a:solidFill>
                  <a:srgbClr val="7030A0"/>
                </a:solidFill>
                <a:effectLst/>
                <a:uLnTx/>
                <a:uFillTx/>
                <a:latin typeface="Arial" panose="020B0604020202020204" pitchFamily="34" charset="0"/>
                <a:ea typeface="+mn-ea"/>
                <a:cs typeface="+mn-cs"/>
              </a:rPr>
              <a:t>tentaculizar</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kumimoji="0" lang="pt-BR" altLang="pt-BR" sz="1800" b="0" i="0" u="none" strike="noStrike" kern="1200" cap="none" spc="0" normalizeH="0" baseline="0" noProof="0" dirty="0" err="1">
                <a:ln>
                  <a:noFill/>
                </a:ln>
                <a:solidFill>
                  <a:srgbClr val="006600"/>
                </a:solidFill>
                <a:effectLst/>
                <a:uLnTx/>
                <a:uFillTx/>
                <a:latin typeface="Arial" panose="020B0604020202020204" pitchFamily="34" charset="0"/>
                <a:ea typeface="+mn-ea"/>
                <a:cs typeface="+mn-cs"/>
              </a:rPr>
              <a:t>maternizado</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r>
              <a:rPr kumimoji="0" lang="pt-BR" altLang="pt-BR"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etc</a:t>
            </a:r>
            <a:r>
              <a:rPr lang="pt-BR" altLang="pt-BR" dirty="0">
                <a:solidFill>
                  <a:srgbClr val="000000"/>
                </a:solidFill>
              </a:rPr>
              <a:t>.</a:t>
            </a: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lang="pt-BR" altLang="pt-BR" dirty="0">
              <a:solidFill>
                <a:srgbClr val="000000"/>
              </a:solidFill>
            </a:endParaRPr>
          </a:p>
          <a:p>
            <a:pPr lvl="0" eaLnBrk="1" hangingPunct="1">
              <a:defRPr/>
            </a:pP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r>
              <a:rPr kumimoji="0" lang="pt-BR" altLang="pt-BR" sz="18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Nervrostenias</a:t>
            </a:r>
            <a: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a:t>
            </a:r>
            <a:r>
              <a:rPr lang="pt-BR" dirty="0"/>
              <a:t>(nevro+estenia) nevro=nervo /  estenia - estado normal ou excessivo de força ou vitalidade.       </a:t>
            </a: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400836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 calcmode="lin" valueType="num">
                                      <p:cBhvr additive="base">
                                        <p:cTn id="7" dur="500" fill="hold"/>
                                        <p:tgtEl>
                                          <p:spTgt spid="2150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6">
                                            <p:txEl>
                                              <p:pRg st="1" end="1"/>
                                            </p:txEl>
                                          </p:spTgt>
                                        </p:tgtEl>
                                        <p:attrNameLst>
                                          <p:attrName>style.visibility</p:attrName>
                                        </p:attrNameLst>
                                      </p:cBhvr>
                                      <p:to>
                                        <p:strVal val="visible"/>
                                      </p:to>
                                    </p:set>
                                    <p:anim calcmode="lin" valueType="num">
                                      <p:cBhvr additive="base">
                                        <p:cTn id="11" dur="500" fill="hold"/>
                                        <p:tgtEl>
                                          <p:spTgt spid="2150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0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1506">
                                            <p:txEl>
                                              <p:pRg st="2" end="2"/>
                                            </p:txEl>
                                          </p:spTgt>
                                        </p:tgtEl>
                                        <p:attrNameLst>
                                          <p:attrName>style.visibility</p:attrName>
                                        </p:attrNameLst>
                                      </p:cBhvr>
                                      <p:to>
                                        <p:strVal val="visible"/>
                                      </p:to>
                                    </p:set>
                                    <p:anim calcmode="lin" valueType="num">
                                      <p:cBhvr additive="base">
                                        <p:cTn id="17" dur="500" fill="hold"/>
                                        <p:tgtEl>
                                          <p:spTgt spid="2150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50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506">
                                            <p:txEl>
                                              <p:pRg st="3" end="3"/>
                                            </p:txEl>
                                          </p:spTgt>
                                        </p:tgtEl>
                                        <p:attrNameLst>
                                          <p:attrName>style.visibility</p:attrName>
                                        </p:attrNameLst>
                                      </p:cBhvr>
                                      <p:to>
                                        <p:strVal val="visible"/>
                                      </p:to>
                                    </p:set>
                                    <p:anim calcmode="lin" valueType="num">
                                      <p:cBhvr additive="base">
                                        <p:cTn id="21" dur="500" fill="hold"/>
                                        <p:tgtEl>
                                          <p:spTgt spid="2150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150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1506">
                                            <p:txEl>
                                              <p:pRg st="5" end="5"/>
                                            </p:txEl>
                                          </p:spTgt>
                                        </p:tgtEl>
                                        <p:attrNameLst>
                                          <p:attrName>style.visibility</p:attrName>
                                        </p:attrNameLst>
                                      </p:cBhvr>
                                      <p:to>
                                        <p:strVal val="visible"/>
                                      </p:to>
                                    </p:set>
                                    <p:anim calcmode="lin" valueType="num">
                                      <p:cBhvr additive="base">
                                        <p:cTn id="27" dur="500" fill="hold"/>
                                        <p:tgtEl>
                                          <p:spTgt spid="2150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50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506">
                                            <p:txEl>
                                              <p:pRg st="6" end="6"/>
                                            </p:txEl>
                                          </p:spTgt>
                                        </p:tgtEl>
                                        <p:attrNameLst>
                                          <p:attrName>style.visibility</p:attrName>
                                        </p:attrNameLst>
                                      </p:cBhvr>
                                      <p:to>
                                        <p:strVal val="visible"/>
                                      </p:to>
                                    </p:set>
                                    <p:anim calcmode="lin" valueType="num">
                                      <p:cBhvr additive="base">
                                        <p:cTn id="31" dur="500" fill="hold"/>
                                        <p:tgtEl>
                                          <p:spTgt spid="2150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50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506">
                                            <p:txEl>
                                              <p:pRg st="9" end="9"/>
                                            </p:txEl>
                                          </p:spTgt>
                                        </p:tgtEl>
                                        <p:attrNameLst>
                                          <p:attrName>style.visibility</p:attrName>
                                        </p:attrNameLst>
                                      </p:cBhvr>
                                      <p:to>
                                        <p:strVal val="visible"/>
                                      </p:to>
                                    </p:set>
                                    <p:anim calcmode="lin" valueType="num">
                                      <p:cBhvr additive="base">
                                        <p:cTn id="37" dur="500" fill="hold"/>
                                        <p:tgtEl>
                                          <p:spTgt spid="21506">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506">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506">
                                            <p:txEl>
                                              <p:pRg st="11" end="11"/>
                                            </p:txEl>
                                          </p:spTgt>
                                        </p:tgtEl>
                                        <p:attrNameLst>
                                          <p:attrName>style.visibility</p:attrName>
                                        </p:attrNameLst>
                                      </p:cBhvr>
                                      <p:to>
                                        <p:strVal val="visible"/>
                                      </p:to>
                                    </p:set>
                                    <p:anim calcmode="lin" valueType="num">
                                      <p:cBhvr additive="base">
                                        <p:cTn id="41" dur="500" fill="hold"/>
                                        <p:tgtEl>
                                          <p:spTgt spid="21506">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1506">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1506">
                                            <p:txEl>
                                              <p:pRg st="13" end="13"/>
                                            </p:txEl>
                                          </p:spTgt>
                                        </p:tgtEl>
                                        <p:attrNameLst>
                                          <p:attrName>style.visibility</p:attrName>
                                        </p:attrNameLst>
                                      </p:cBhvr>
                                      <p:to>
                                        <p:strVal val="visible"/>
                                      </p:to>
                                    </p:set>
                                    <p:anim calcmode="lin" valueType="num">
                                      <p:cBhvr additive="base">
                                        <p:cTn id="45" dur="500" fill="hold"/>
                                        <p:tgtEl>
                                          <p:spTgt spid="21506">
                                            <p:txEl>
                                              <p:pRg st="13" end="13"/>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1506">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5" descr="monet_impresion400">
            <a:extLst>
              <a:ext uri="{FF2B5EF4-FFF2-40B4-BE49-F238E27FC236}">
                <a16:creationId xmlns:a16="http://schemas.microsoft.com/office/drawing/2014/main" id="{44ED9772-F79E-46A5-A9AC-A1C2FEB8DB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00863"/>
          </a:xfrm>
          <a:prstGeom prst="rect">
            <a:avLst/>
          </a:prstGeom>
          <a:noFill/>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07126"/>
      </p:ext>
    </p:extLst>
  </p:cSld>
  <p:clrMapOvr>
    <a:masterClrMapping/>
  </p:clrMapOvr>
  <p:transition spd="med">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6699"/>
        </a:solidFill>
        <a:effectLst/>
      </p:bgPr>
    </p:bg>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EBB32C5F-1ACB-4FC7-B0EB-C65382CE3440}"/>
              </a:ext>
            </a:extLst>
          </p:cNvPr>
          <p:cNvSpPr txBox="1">
            <a:spLocks noChangeArrowheads="1"/>
          </p:cNvSpPr>
          <p:nvPr/>
        </p:nvSpPr>
        <p:spPr bwMode="auto">
          <a:xfrm>
            <a:off x="107504" y="116632"/>
            <a:ext cx="8856984" cy="1505477"/>
          </a:xfrm>
          <a:prstGeom prst="rect">
            <a:avLst/>
          </a:prstGeom>
          <a:solidFill>
            <a:srgbClr val="FFFFFF"/>
          </a:solidFill>
          <a:ln>
            <a:noFill/>
          </a:ln>
          <a:effec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TEMAS DA POÉTICA DE CRUZ E SOUZA</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altLang="pt-BR" sz="6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4290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pt-BR" altLang="pt-BR" sz="2200" b="1" i="0" u="none" strike="noStrike" kern="1200" cap="none" spc="0" normalizeH="0" baseline="0" noProof="0" dirty="0">
                <a:ln>
                  <a:noFill/>
                </a:ln>
                <a:solidFill>
                  <a:srgbClr val="006600"/>
                </a:solidFill>
                <a:effectLst/>
                <a:highlight>
                  <a:srgbClr val="FFFFFF"/>
                </a:highlight>
                <a:uLnTx/>
                <a:uFillTx/>
                <a:latin typeface="Arial Narrow" panose="020B0606020202030204" pitchFamily="34" charset="0"/>
              </a:rPr>
              <a:t>A obsessão pela cor branca</a:t>
            </a:r>
            <a:r>
              <a:rPr kumimoji="0" lang="pt-BR" altLang="pt-BR" sz="2200" b="0" i="0" u="none" strike="noStrike" kern="1200" cap="none" spc="0" normalizeH="0" baseline="0" noProof="0" dirty="0">
                <a:ln>
                  <a:noFill/>
                </a:ln>
                <a:solidFill>
                  <a:srgbClr val="7030A0"/>
                </a:solidFill>
                <a:effectLst/>
                <a:highlight>
                  <a:srgbClr val="FFFFFF"/>
                </a:highlight>
                <a:uLnTx/>
                <a:uFillTx/>
                <a:latin typeface="Arial Narrow" panose="020B0606020202030204" pitchFamily="34" charset="0"/>
              </a:rPr>
              <a:t> /</a:t>
            </a:r>
            <a:r>
              <a:rPr kumimoji="0" lang="pt-BR" altLang="pt-BR" sz="2200" b="0" i="0" u="none" strike="noStrike" kern="1200" cap="none" spc="0" normalizeH="0" baseline="0" noProof="0" dirty="0">
                <a:ln>
                  <a:noFill/>
                </a:ln>
                <a:solidFill>
                  <a:srgbClr val="7030A0"/>
                </a:solidFill>
                <a:effectLst/>
                <a:uLnTx/>
                <a:uFillTx/>
                <a:latin typeface="Arial Narrow" panose="020B0606020202030204" pitchFamily="34" charset="0"/>
              </a:rPr>
              <a:t>                      </a:t>
            </a:r>
            <a:r>
              <a:rPr kumimoji="0" lang="pt-BR" altLang="pt-BR" sz="2200" b="1" i="0" u="none" strike="noStrike" kern="1200" cap="none" spc="0" normalizeH="0" baseline="0" noProof="0" dirty="0">
                <a:ln>
                  <a:noFill/>
                </a:ln>
                <a:solidFill>
                  <a:schemeClr val="bg1"/>
                </a:solidFill>
                <a:effectLst/>
                <a:highlight>
                  <a:srgbClr val="FF0000"/>
                </a:highlight>
                <a:uLnTx/>
                <a:uFillTx/>
                <a:latin typeface="Arial Narrow" panose="020B0606020202030204" pitchFamily="34" charset="0"/>
              </a:rPr>
              <a:t>O erotismo </a:t>
            </a:r>
            <a:r>
              <a:rPr kumimoji="0" lang="pt-BR" altLang="pt-BR" sz="2200" b="0" i="0" u="none" strike="noStrike" kern="1200" cap="none" spc="0" normalizeH="0" baseline="0" noProof="0" dirty="0">
                <a:ln>
                  <a:noFill/>
                </a:ln>
                <a:solidFill>
                  <a:schemeClr val="bg1"/>
                </a:solidFill>
                <a:effectLst/>
                <a:highlight>
                  <a:srgbClr val="FF0000"/>
                </a:highlight>
                <a:uLnTx/>
                <a:uFillTx/>
                <a:latin typeface="Arial Narrow" panose="020B0606020202030204" pitchFamily="34" charset="0"/>
              </a:rPr>
              <a:t>e sua sublimação </a:t>
            </a:r>
          </a:p>
          <a:p>
            <a:pPr marL="34290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pt-BR" altLang="pt-BR" sz="2200" b="0" i="0" u="none" strike="noStrike" kern="1200" cap="none" spc="0" normalizeH="0" baseline="0" noProof="0" dirty="0">
                <a:ln>
                  <a:noFill/>
                </a:ln>
                <a:effectLst/>
                <a:uLnTx/>
                <a:uFillTx/>
                <a:latin typeface="Arial Narrow" panose="020B0606020202030204" pitchFamily="34" charset="0"/>
              </a:rPr>
              <a:t>O </a:t>
            </a:r>
            <a:r>
              <a:rPr kumimoji="0" lang="pt-BR" altLang="pt-BR" sz="2200" b="1" i="0" u="none" strike="noStrike" kern="1200" cap="none" spc="0" normalizeH="0" baseline="0" noProof="0" dirty="0">
                <a:ln>
                  <a:noFill/>
                </a:ln>
                <a:effectLst/>
                <a:uLnTx/>
                <a:uFillTx/>
                <a:latin typeface="Arial Narrow" panose="020B0606020202030204" pitchFamily="34" charset="0"/>
              </a:rPr>
              <a:t>sofrimento da condição negra /           </a:t>
            </a:r>
            <a:r>
              <a:rPr kumimoji="0" lang="pt-BR" altLang="pt-BR" sz="2200" b="1" i="0" u="none" strike="noStrike" kern="1200" cap="none" spc="0" normalizeH="0" baseline="0" noProof="0" dirty="0">
                <a:ln>
                  <a:noFill/>
                </a:ln>
                <a:solidFill>
                  <a:srgbClr val="7030A0"/>
                </a:solidFill>
                <a:effectLst/>
                <a:uLnTx/>
                <a:uFillTx/>
                <a:latin typeface="Arial Narrow" panose="020B0606020202030204" pitchFamily="34" charset="0"/>
              </a:rPr>
              <a:t>   </a:t>
            </a:r>
            <a:r>
              <a:rPr kumimoji="0" lang="pt-BR" altLang="pt-BR" sz="2200" b="1" i="0" u="none" strike="noStrike" kern="1200" cap="none" spc="0" normalizeH="0" baseline="0" noProof="0" dirty="0">
                <a:ln>
                  <a:noFill/>
                </a:ln>
                <a:solidFill>
                  <a:srgbClr val="0000CC"/>
                </a:solidFill>
                <a:effectLst/>
                <a:highlight>
                  <a:srgbClr val="FFFFFF"/>
                </a:highlight>
                <a:uLnTx/>
                <a:uFillTx/>
                <a:latin typeface="Arial Narrow" panose="020B0606020202030204" pitchFamily="34" charset="0"/>
              </a:rPr>
              <a:t>A espiritualização </a:t>
            </a:r>
          </a:p>
        </p:txBody>
      </p:sp>
      <p:sp>
        <p:nvSpPr>
          <p:cNvPr id="20483" name="Text Box 3">
            <a:extLst>
              <a:ext uri="{FF2B5EF4-FFF2-40B4-BE49-F238E27FC236}">
                <a16:creationId xmlns:a16="http://schemas.microsoft.com/office/drawing/2014/main" id="{822C2393-9F14-46FC-B1A5-5DEEC1CD6605}"/>
              </a:ext>
            </a:extLst>
          </p:cNvPr>
          <p:cNvSpPr txBox="1">
            <a:spLocks noChangeArrowheads="1"/>
          </p:cNvSpPr>
          <p:nvPr/>
        </p:nvSpPr>
        <p:spPr bwMode="auto">
          <a:xfrm>
            <a:off x="107504" y="1988840"/>
            <a:ext cx="8856984" cy="4547399"/>
          </a:xfrm>
          <a:prstGeom prst="rect">
            <a:avLst/>
          </a:prstGeom>
          <a:solidFill>
            <a:schemeClr val="bg1"/>
          </a:solidFill>
          <a:ln>
            <a:noFill/>
          </a:ln>
          <a:effectLst/>
        </p:spPr>
        <p:txBody>
          <a:bodyPr wrap="square">
            <a:spAutoFit/>
          </a:bodyPr>
          <a:lstStyle/>
          <a:p>
            <a:pPr marL="0" marR="0" lvl="0" indent="0" algn="ctr" defTabSz="914400" rtl="0" eaLnBrk="1" fontAlgn="base" latinLnBrk="0" hangingPunct="1">
              <a:lnSpc>
                <a:spcPct val="150000"/>
              </a:lnSpc>
              <a:spcBef>
                <a:spcPts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 caminhares para a direita, baterás e esbarrarás ansioso, aflito, numa parede horrendamente incomensurável de Egoísmos e Preconceitos! </a:t>
            </a:r>
          </a:p>
          <a:p>
            <a:pPr marL="0" marR="0" lvl="0" indent="0" algn="ctr" defTabSz="914400" rtl="0" eaLnBrk="1" fontAlgn="base" latinLnBrk="0" hangingPunct="1">
              <a:lnSpc>
                <a:spcPct val="150000"/>
              </a:lnSpc>
              <a:spcBef>
                <a:spcPts val="0"/>
              </a:spcBef>
              <a:spcAft>
                <a:spcPct val="0"/>
              </a:spcAft>
              <a:buClrTx/>
              <a:buSzTx/>
              <a:buFontTx/>
              <a:buNone/>
              <a:tabLst/>
              <a:defRPr/>
            </a:pPr>
            <a:endParaRPr kumimoji="0" lang="pt-BR" altLang="pt-BR" sz="1000" b="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spcBef>
                <a:spcPts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 caminhares para a esquerda, outra parede, de Ciências e Críticas, mais alta do que a primeira. </a:t>
            </a:r>
          </a:p>
          <a:p>
            <a:pPr marL="0" marR="0" lvl="0" indent="0" algn="ctr" defTabSz="914400" rtl="0" eaLnBrk="1" fontAlgn="base" latinLnBrk="0" hangingPunct="1">
              <a:spcBef>
                <a:spcPts val="0"/>
              </a:spcBef>
              <a:spcAft>
                <a:spcPct val="0"/>
              </a:spcAft>
              <a:buClrTx/>
              <a:buSzTx/>
              <a:buFontTx/>
              <a:buNone/>
              <a:tabLst/>
              <a:defRPr/>
            </a:pPr>
            <a:endPar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spcBef>
                <a:spcPts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 caminhares para a frente, ainda nova parede, feita de Despeito e Impotências, tremenda, de granito, broncamente se elevará do alto! </a:t>
            </a:r>
          </a:p>
          <a:p>
            <a:pPr marL="0" marR="0" lvl="0" indent="0" algn="ctr" defTabSz="914400" rtl="0" eaLnBrk="1" fontAlgn="base" latinLnBrk="0" hangingPunct="1">
              <a:spcBef>
                <a:spcPts val="0"/>
              </a:spcBef>
              <a:spcAft>
                <a:spcPct val="0"/>
              </a:spcAft>
              <a:buClrTx/>
              <a:buSzTx/>
              <a:buFontTx/>
              <a:buNone/>
              <a:tabLst/>
              <a:defRPr/>
            </a:pPr>
            <a:endParaRPr kumimoji="0" lang="pt-BR" altLang="pt-BR" sz="900" b="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spcBef>
                <a:spcPts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 caminhares, enfim, para trás, há ainda uma derradeira parede, fechando tudo, fechando tudo - horrível! - parede de Imbecilidade e Ignorância, te deixará n'um frio espasmo de terror absoluto.</a:t>
            </a:r>
          </a:p>
          <a:p>
            <a:pPr marL="0" marR="0" lvl="0" indent="0" algn="ctr" defTabSz="914400" rtl="0" eaLnBrk="1" fontAlgn="base" latinLnBrk="0" hangingPunct="1">
              <a:lnSpc>
                <a:spcPct val="150000"/>
              </a:lnSpc>
              <a:spcBef>
                <a:spcPts val="0"/>
              </a:spcBef>
              <a:spcAft>
                <a:spcPct val="0"/>
              </a:spcAft>
              <a:buClrTx/>
              <a:buSzTx/>
              <a:buFontTx/>
              <a:buNone/>
              <a:tabLst/>
              <a:defRPr/>
            </a:pPr>
            <a:endParaRPr kumimoji="0" lang="pt-BR" altLang="pt-BR" sz="900" b="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spcBef>
                <a:spcPts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 E as estranhas paredes hão de subir - longas, negras, terríficas! Hão de subir, subir, subir mudas, silenciosas, até as Estrelas, deixando-te para sempre perdidamente alucinado e emparedado dentro do teu Sonho... </a:t>
            </a:r>
          </a:p>
        </p:txBody>
      </p:sp>
    </p:spTree>
    <p:extLst>
      <p:ext uri="{BB962C8B-B14F-4D97-AF65-F5344CB8AC3E}">
        <p14:creationId xmlns:p14="http://schemas.microsoft.com/office/powerpoint/2010/main" val="25805864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2">
                                            <p:txEl>
                                              <p:pRg st="0" end="0"/>
                                            </p:txEl>
                                          </p:spTgt>
                                        </p:tgtEl>
                                        <p:attrNameLst>
                                          <p:attrName>style.visibility</p:attrName>
                                        </p:attrNameLst>
                                      </p:cBhvr>
                                      <p:to>
                                        <p:strVal val="visible"/>
                                      </p:to>
                                    </p:set>
                                    <p:anim calcmode="lin" valueType="num">
                                      <p:cBhvr additive="base">
                                        <p:cTn id="7" dur="500" fill="hold"/>
                                        <p:tgtEl>
                                          <p:spTgt spid="2048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2">
                                            <p:txEl>
                                              <p:pRg st="2" end="2"/>
                                            </p:txEl>
                                          </p:spTgt>
                                        </p:tgtEl>
                                        <p:attrNameLst>
                                          <p:attrName>style.visibility</p:attrName>
                                        </p:attrNameLst>
                                      </p:cBhvr>
                                      <p:to>
                                        <p:strVal val="visible"/>
                                      </p:to>
                                    </p:set>
                                    <p:anim calcmode="lin" valueType="num">
                                      <p:cBhvr additive="base">
                                        <p:cTn id="11" dur="500" fill="hold"/>
                                        <p:tgtEl>
                                          <p:spTgt spid="2048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48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482">
                                            <p:txEl>
                                              <p:pRg st="3" end="3"/>
                                            </p:txEl>
                                          </p:spTgt>
                                        </p:tgtEl>
                                        <p:attrNameLst>
                                          <p:attrName>style.visibility</p:attrName>
                                        </p:attrNameLst>
                                      </p:cBhvr>
                                      <p:to>
                                        <p:strVal val="visible"/>
                                      </p:to>
                                    </p:set>
                                    <p:anim calcmode="lin" valueType="num">
                                      <p:cBhvr additive="base">
                                        <p:cTn id="15" dur="500" fill="hold"/>
                                        <p:tgtEl>
                                          <p:spTgt spid="2048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048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0483">
                                            <p:txEl>
                                              <p:pRg st="0" end="0"/>
                                            </p:txEl>
                                          </p:spTgt>
                                        </p:tgtEl>
                                        <p:attrNameLst>
                                          <p:attrName>style.visibility</p:attrName>
                                        </p:attrNameLst>
                                      </p:cBhvr>
                                      <p:to>
                                        <p:strVal val="visible"/>
                                      </p:to>
                                    </p:set>
                                    <p:anim calcmode="lin" valueType="num">
                                      <p:cBhvr additive="base">
                                        <p:cTn id="21" dur="500" fill="hold"/>
                                        <p:tgtEl>
                                          <p:spTgt spid="2048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4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483">
                                            <p:txEl>
                                              <p:pRg st="2" end="2"/>
                                            </p:txEl>
                                          </p:spTgt>
                                        </p:tgtEl>
                                        <p:attrNameLst>
                                          <p:attrName>style.visibility</p:attrName>
                                        </p:attrNameLst>
                                      </p:cBhvr>
                                      <p:to>
                                        <p:strVal val="visible"/>
                                      </p:to>
                                    </p:set>
                                    <p:anim calcmode="lin" valueType="num">
                                      <p:cBhvr additive="base">
                                        <p:cTn id="27" dur="500" fill="hold"/>
                                        <p:tgtEl>
                                          <p:spTgt spid="2048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0483">
                                            <p:txEl>
                                              <p:pRg st="4" end="4"/>
                                            </p:txEl>
                                          </p:spTgt>
                                        </p:tgtEl>
                                        <p:attrNameLst>
                                          <p:attrName>style.visibility</p:attrName>
                                        </p:attrNameLst>
                                      </p:cBhvr>
                                      <p:to>
                                        <p:strVal val="visible"/>
                                      </p:to>
                                    </p:set>
                                    <p:anim calcmode="lin" valueType="num">
                                      <p:cBhvr additive="base">
                                        <p:cTn id="33"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483">
                                            <p:txEl>
                                              <p:pRg st="6" end="6"/>
                                            </p:txEl>
                                          </p:spTgt>
                                        </p:tgtEl>
                                        <p:attrNameLst>
                                          <p:attrName>style.visibility</p:attrName>
                                        </p:attrNameLst>
                                      </p:cBhvr>
                                      <p:to>
                                        <p:strVal val="visible"/>
                                      </p:to>
                                    </p:set>
                                    <p:anim calcmode="lin" valueType="num">
                                      <p:cBhvr additive="base">
                                        <p:cTn id="39" dur="5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048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0483">
                                            <p:txEl>
                                              <p:pRg st="8" end="8"/>
                                            </p:txEl>
                                          </p:spTgt>
                                        </p:tgtEl>
                                        <p:attrNameLst>
                                          <p:attrName>style.visibility</p:attrName>
                                        </p:attrNameLst>
                                      </p:cBhvr>
                                      <p:to>
                                        <p:strVal val="visible"/>
                                      </p:to>
                                    </p:set>
                                    <p:anim calcmode="lin" valueType="num">
                                      <p:cBhvr additive="base">
                                        <p:cTn id="45" dur="500" fill="hold"/>
                                        <p:tgtEl>
                                          <p:spTgt spid="2048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04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rgbClr val="006600"/>
        </a:solidFill>
        <a:effectLst/>
      </p:bgPr>
    </p:bg>
    <p:spTree>
      <p:nvGrpSpPr>
        <p:cNvPr id="1" name=""/>
        <p:cNvGrpSpPr/>
        <p:nvPr/>
      </p:nvGrpSpPr>
      <p:grpSpPr>
        <a:xfrm>
          <a:off x="0" y="0"/>
          <a:ext cx="0" cy="0"/>
          <a:chOff x="0" y="0"/>
          <a:chExt cx="0" cy="0"/>
        </a:xfrm>
      </p:grpSpPr>
      <p:pic>
        <p:nvPicPr>
          <p:cNvPr id="19460" name="Picture 4" descr="cruz_e_sousa3">
            <a:extLst>
              <a:ext uri="{FF2B5EF4-FFF2-40B4-BE49-F238E27FC236}">
                <a16:creationId xmlns:a16="http://schemas.microsoft.com/office/drawing/2014/main" id="{B7F19F9B-FC36-4730-BEBD-461E775F10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93" r="15432"/>
          <a:stretch/>
        </p:blipFill>
        <p:spPr bwMode="auto">
          <a:xfrm>
            <a:off x="20"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9462" name="Straight Connector 72">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458" name="Text Box 2">
            <a:extLst>
              <a:ext uri="{FF2B5EF4-FFF2-40B4-BE49-F238E27FC236}">
                <a16:creationId xmlns:a16="http://schemas.microsoft.com/office/drawing/2014/main" id="{731D83EB-0762-4201-9AF6-31AC5E77EE73}"/>
              </a:ext>
            </a:extLst>
          </p:cNvPr>
          <p:cNvSpPr txBox="1">
            <a:spLocks noChangeArrowheads="1"/>
          </p:cNvSpPr>
          <p:nvPr/>
        </p:nvSpPr>
        <p:spPr bwMode="auto">
          <a:xfrm>
            <a:off x="3800218" y="922213"/>
            <a:ext cx="5178609" cy="1426667"/>
          </a:xfrm>
          <a:prstGeom prst="rect">
            <a:avLst/>
          </a:prstGeom>
          <a:solidFill>
            <a:schemeClr val="bg1"/>
          </a:solidFill>
        </p:spPr>
        <p:txBody>
          <a:bodyPr vert="horz" lIns="91440" tIns="45720" rIns="91440" bIns="45720" rtlCol="0">
            <a:noAutofit/>
          </a:bodyPr>
          <a:lstStyle/>
          <a:p>
            <a:pPr marL="900000" marR="0" lvl="0" eaLnBrk="1" fontAlgn="base" hangingPunct="1">
              <a:spcBef>
                <a:spcPts val="0"/>
              </a:spcBef>
              <a:spcAft>
                <a:spcPct val="0"/>
              </a:spcAft>
              <a:buClrTx/>
              <a:buSzTx/>
              <a:tabLst/>
              <a:defRPr/>
            </a:pP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O ser que é ser e que jamais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vacila</a:t>
            </a:r>
            <a:b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b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Nas</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guerras</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imortais</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entra</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sem</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susto</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a:t>
            </a:r>
            <a:b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b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Leva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consigo</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este</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brasão</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augusto</a:t>
            </a:r>
            <a:b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b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Do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grande</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amor</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da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grande</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fé</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 </a:t>
            </a:r>
            <a:r>
              <a:rPr kumimoji="0" lang="en-US" altLang="pt-BR" sz="2000" b="0" u="none" strike="noStrike" kern="1200" cap="none" spc="0" normalizeH="0" baseline="0" noProof="0" dirty="0" err="1">
                <a:ln>
                  <a:noFill/>
                </a:ln>
                <a:solidFill>
                  <a:schemeClr val="tx1"/>
                </a:solidFill>
                <a:effectLst/>
                <a:uLnTx/>
                <a:uFillTx/>
                <a:latin typeface="Arial Narrow" panose="020B0606020202030204" pitchFamily="34" charset="0"/>
              </a:rPr>
              <a:t>tranquila</a:t>
            </a:r>
            <a: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t>.</a:t>
            </a:r>
          </a:p>
          <a:p>
            <a:pPr marL="900000" marR="0" lvl="0" eaLnBrk="1" fontAlgn="base" hangingPunct="1">
              <a:spcBef>
                <a:spcPts val="0"/>
              </a:spcBef>
              <a:spcAft>
                <a:spcPct val="0"/>
              </a:spcAft>
              <a:buClrTx/>
              <a:buSzTx/>
              <a:tabLst/>
              <a:defRPr/>
            </a:pPr>
            <a:endParaRPr lang="en-US" altLang="pt-BR" sz="2000" dirty="0">
              <a:latin typeface="Arial Narrow" panose="020B0606020202030204" pitchFamily="34" charset="0"/>
            </a:endParaRPr>
          </a:p>
          <a:p>
            <a:pPr marL="900000" marR="0" lvl="0" eaLnBrk="1" fontAlgn="base" hangingPunct="1">
              <a:spcBef>
                <a:spcPts val="0"/>
              </a:spcBef>
              <a:spcAft>
                <a:spcPct val="0"/>
              </a:spcAft>
              <a:buClrTx/>
              <a:buSzTx/>
              <a:tabLst/>
              <a:defRPr/>
            </a:pPr>
            <a:endParaRPr lang="en-US" altLang="pt-BR" sz="2000" dirty="0">
              <a:latin typeface="Arial Narrow" panose="020B0606020202030204" pitchFamily="34" charset="0"/>
            </a:endParaRPr>
          </a:p>
          <a:p>
            <a:pPr marL="900000" marR="0" lvl="0" eaLnBrk="1" fontAlgn="base" hangingPunct="1">
              <a:spcBef>
                <a:spcPts val="0"/>
              </a:spcBef>
              <a:spcAft>
                <a:spcPct val="0"/>
              </a:spcAft>
              <a:buClrTx/>
              <a:buSzTx/>
              <a:tabLst/>
              <a:defRPr/>
            </a:pPr>
            <a:b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br>
            <a:br>
              <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rPr>
            </a:br>
            <a:endParaRPr kumimoji="0" lang="en-US" altLang="pt-BR" sz="2000" b="0" u="none" strike="noStrike" kern="1200" cap="none" spc="0" normalizeH="0" baseline="0" noProof="0" dirty="0">
              <a:ln>
                <a:noFill/>
              </a:ln>
              <a:solidFill>
                <a:schemeClr val="tx1"/>
              </a:solidFill>
              <a:effectLst/>
              <a:uLnTx/>
              <a:uFillTx/>
              <a:latin typeface="Arial Narrow" panose="020B0606020202030204" pitchFamily="34" charset="0"/>
            </a:endParaRPr>
          </a:p>
        </p:txBody>
      </p:sp>
      <p:sp>
        <p:nvSpPr>
          <p:cNvPr id="3" name="CaixaDeTexto 2">
            <a:extLst>
              <a:ext uri="{FF2B5EF4-FFF2-40B4-BE49-F238E27FC236}">
                <a16:creationId xmlns:a16="http://schemas.microsoft.com/office/drawing/2014/main" id="{D8C5FEEB-41B0-4992-AF98-74A8F131779E}"/>
              </a:ext>
            </a:extLst>
          </p:cNvPr>
          <p:cNvSpPr txBox="1"/>
          <p:nvPr/>
        </p:nvSpPr>
        <p:spPr>
          <a:xfrm>
            <a:off x="4076111" y="185944"/>
            <a:ext cx="4616339" cy="400110"/>
          </a:xfrm>
          <a:prstGeom prst="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en-US" altLang="pt-BR" sz="2000" b="1" dirty="0">
                <a:solidFill>
                  <a:srgbClr val="FFFFFF"/>
                </a:solidFill>
                <a:highlight>
                  <a:srgbClr val="0000CC"/>
                </a:highlight>
                <a:latin typeface="Arial Narrow" panose="020B0606020202030204" pitchFamily="34" charset="0"/>
              </a:rPr>
              <a:t>SORRISO INTERIOR</a:t>
            </a:r>
            <a:endParaRPr lang="pt-BR" b="1" dirty="0">
              <a:solidFill>
                <a:srgbClr val="FFFFFF"/>
              </a:solidFill>
              <a:highlight>
                <a:srgbClr val="0000CC"/>
              </a:highlight>
            </a:endParaRPr>
          </a:p>
        </p:txBody>
      </p:sp>
      <p:sp>
        <p:nvSpPr>
          <p:cNvPr id="4" name="CaixaDeTexto 3">
            <a:extLst>
              <a:ext uri="{FF2B5EF4-FFF2-40B4-BE49-F238E27FC236}">
                <a16:creationId xmlns:a16="http://schemas.microsoft.com/office/drawing/2014/main" id="{E8261CFE-B264-4D12-B533-FF1B3379AA1F}"/>
              </a:ext>
            </a:extLst>
          </p:cNvPr>
          <p:cNvSpPr txBox="1"/>
          <p:nvPr/>
        </p:nvSpPr>
        <p:spPr>
          <a:xfrm>
            <a:off x="3800218" y="2348880"/>
            <a:ext cx="5168126" cy="1477328"/>
          </a:xfrm>
          <a:prstGeom prst="rect">
            <a:avLst/>
          </a:prstGeom>
          <a:solidFill>
            <a:schemeClr val="bg1"/>
          </a:solidFill>
        </p:spPr>
        <p:txBody>
          <a:bodyPr wrap="square" rtlCol="0">
            <a:spAutoFit/>
          </a:bodyPr>
          <a:lstStyle/>
          <a:p>
            <a:pPr marL="900000"/>
            <a:r>
              <a:rPr lang="en-US" altLang="pt-BR" sz="2000" dirty="0" err="1">
                <a:latin typeface="Arial Narrow" panose="020B0606020202030204" pitchFamily="34" charset="0"/>
              </a:rPr>
              <a:t>Os</a:t>
            </a:r>
            <a:r>
              <a:rPr lang="en-US" altLang="pt-BR" sz="2000" dirty="0">
                <a:latin typeface="Arial Narrow" panose="020B0606020202030204" pitchFamily="34" charset="0"/>
              </a:rPr>
              <a:t> </a:t>
            </a:r>
            <a:r>
              <a:rPr lang="en-US" altLang="pt-BR" sz="2000" dirty="0" err="1">
                <a:latin typeface="Arial Narrow" panose="020B0606020202030204" pitchFamily="34" charset="0"/>
              </a:rPr>
              <a:t>abismos</a:t>
            </a:r>
            <a:r>
              <a:rPr lang="en-US" altLang="pt-BR" sz="2000" dirty="0">
                <a:latin typeface="Arial Narrow" panose="020B0606020202030204" pitchFamily="34" charset="0"/>
              </a:rPr>
              <a:t> </a:t>
            </a:r>
            <a:r>
              <a:rPr lang="en-US" altLang="pt-BR" sz="2000" dirty="0" err="1">
                <a:latin typeface="Arial Narrow" panose="020B0606020202030204" pitchFamily="34" charset="0"/>
              </a:rPr>
              <a:t>carnais</a:t>
            </a:r>
            <a:r>
              <a:rPr lang="en-US" altLang="pt-BR" sz="2000" dirty="0">
                <a:latin typeface="Arial Narrow" panose="020B0606020202030204" pitchFamily="34" charset="0"/>
              </a:rPr>
              <a:t> da triste </a:t>
            </a:r>
            <a:r>
              <a:rPr lang="en-US" altLang="pt-BR" sz="2000" dirty="0" err="1">
                <a:latin typeface="Arial Narrow" panose="020B0606020202030204" pitchFamily="34" charset="0"/>
              </a:rPr>
              <a:t>argila</a:t>
            </a:r>
            <a:br>
              <a:rPr lang="en-US" altLang="pt-BR" sz="2000" dirty="0">
                <a:latin typeface="Arial Narrow" panose="020B0606020202030204" pitchFamily="34" charset="0"/>
              </a:rPr>
            </a:br>
            <a:r>
              <a:rPr lang="en-US" altLang="pt-BR" sz="2000" dirty="0" err="1">
                <a:latin typeface="Arial Narrow" panose="020B0606020202030204" pitchFamily="34" charset="0"/>
              </a:rPr>
              <a:t>Ele</a:t>
            </a:r>
            <a:r>
              <a:rPr lang="en-US" altLang="pt-BR" sz="2000" dirty="0">
                <a:latin typeface="Arial Narrow" panose="020B0606020202030204" pitchFamily="34" charset="0"/>
              </a:rPr>
              <a:t> </a:t>
            </a:r>
            <a:r>
              <a:rPr lang="en-US" altLang="pt-BR" sz="2000" dirty="0" err="1">
                <a:latin typeface="Arial Narrow" panose="020B0606020202030204" pitchFamily="34" charset="0"/>
              </a:rPr>
              <a:t>os</a:t>
            </a:r>
            <a:r>
              <a:rPr lang="en-US" altLang="pt-BR" sz="2000" dirty="0">
                <a:latin typeface="Arial Narrow" panose="020B0606020202030204" pitchFamily="34" charset="0"/>
              </a:rPr>
              <a:t> </a:t>
            </a:r>
            <a:r>
              <a:rPr lang="en-US" altLang="pt-BR" sz="2000" dirty="0" err="1">
                <a:latin typeface="Arial Narrow" panose="020B0606020202030204" pitchFamily="34" charset="0"/>
              </a:rPr>
              <a:t>vence</a:t>
            </a:r>
            <a:r>
              <a:rPr lang="en-US" altLang="pt-BR" sz="2000" dirty="0">
                <a:latin typeface="Arial Narrow" panose="020B0606020202030204" pitchFamily="34" charset="0"/>
              </a:rPr>
              <a:t> </a:t>
            </a:r>
            <a:r>
              <a:rPr lang="en-US" altLang="pt-BR" sz="2000" dirty="0" err="1">
                <a:latin typeface="Arial Narrow" panose="020B0606020202030204" pitchFamily="34" charset="0"/>
              </a:rPr>
              <a:t>sem</a:t>
            </a:r>
            <a:r>
              <a:rPr lang="en-US" altLang="pt-BR" sz="2000" dirty="0">
                <a:latin typeface="Arial Narrow" panose="020B0606020202030204" pitchFamily="34" charset="0"/>
              </a:rPr>
              <a:t> </a:t>
            </a:r>
            <a:r>
              <a:rPr lang="en-US" altLang="pt-BR" sz="2000" dirty="0" err="1">
                <a:latin typeface="Arial Narrow" panose="020B0606020202030204" pitchFamily="34" charset="0"/>
              </a:rPr>
              <a:t>ânsia</a:t>
            </a:r>
            <a:r>
              <a:rPr lang="en-US" altLang="pt-BR" sz="2000" dirty="0">
                <a:latin typeface="Arial Narrow" panose="020B0606020202030204" pitchFamily="34" charset="0"/>
              </a:rPr>
              <a:t> e </a:t>
            </a:r>
            <a:r>
              <a:rPr lang="en-US" altLang="pt-BR" sz="2000" dirty="0" err="1">
                <a:latin typeface="Arial Narrow" panose="020B0606020202030204" pitchFamily="34" charset="0"/>
              </a:rPr>
              <a:t>sem</a:t>
            </a:r>
            <a:r>
              <a:rPr lang="en-US" altLang="pt-BR" sz="2000" dirty="0">
                <a:latin typeface="Arial Narrow" panose="020B0606020202030204" pitchFamily="34" charset="0"/>
              </a:rPr>
              <a:t> </a:t>
            </a:r>
            <a:r>
              <a:rPr lang="en-US" altLang="pt-BR" sz="2000" dirty="0" err="1">
                <a:latin typeface="Arial Narrow" panose="020B0606020202030204" pitchFamily="34" charset="0"/>
              </a:rPr>
              <a:t>custo</a:t>
            </a:r>
            <a:r>
              <a:rPr lang="en-US" altLang="pt-BR" sz="2000" dirty="0">
                <a:latin typeface="Arial Narrow" panose="020B0606020202030204" pitchFamily="34" charset="0"/>
              </a:rPr>
              <a:t>...</a:t>
            </a:r>
            <a:br>
              <a:rPr lang="en-US" altLang="pt-BR" sz="2000" dirty="0">
                <a:latin typeface="Arial Narrow" panose="020B0606020202030204" pitchFamily="34" charset="0"/>
              </a:rPr>
            </a:br>
            <a:r>
              <a:rPr lang="en-US" altLang="pt-BR" sz="2000" dirty="0" err="1">
                <a:latin typeface="Arial Narrow" panose="020B0606020202030204" pitchFamily="34" charset="0"/>
              </a:rPr>
              <a:t>Fica</a:t>
            </a:r>
            <a:r>
              <a:rPr lang="en-US" altLang="pt-BR" sz="2000" dirty="0">
                <a:latin typeface="Arial Narrow" panose="020B0606020202030204" pitchFamily="34" charset="0"/>
              </a:rPr>
              <a:t> </a:t>
            </a:r>
            <a:r>
              <a:rPr lang="en-US" altLang="pt-BR" sz="2000" dirty="0" err="1">
                <a:latin typeface="Arial Narrow" panose="020B0606020202030204" pitchFamily="34" charset="0"/>
              </a:rPr>
              <a:t>sereno</a:t>
            </a:r>
            <a:r>
              <a:rPr lang="en-US" altLang="pt-BR" sz="2000" dirty="0">
                <a:latin typeface="Arial Narrow" panose="020B0606020202030204" pitchFamily="34" charset="0"/>
              </a:rPr>
              <a:t>, num </a:t>
            </a:r>
            <a:r>
              <a:rPr lang="en-US" altLang="pt-BR" sz="2000" dirty="0" err="1">
                <a:latin typeface="Arial Narrow" panose="020B0606020202030204" pitchFamily="34" charset="0"/>
              </a:rPr>
              <a:t>sorriso</a:t>
            </a:r>
            <a:r>
              <a:rPr lang="en-US" altLang="pt-BR" sz="2000" dirty="0">
                <a:latin typeface="Arial Narrow" panose="020B0606020202030204" pitchFamily="34" charset="0"/>
              </a:rPr>
              <a:t> </a:t>
            </a:r>
            <a:r>
              <a:rPr lang="en-US" altLang="pt-BR" sz="2000" dirty="0" err="1">
                <a:latin typeface="Arial Narrow" panose="020B0606020202030204" pitchFamily="34" charset="0"/>
              </a:rPr>
              <a:t>justo</a:t>
            </a:r>
            <a:r>
              <a:rPr lang="en-US" altLang="pt-BR" sz="2000" dirty="0">
                <a:latin typeface="Arial Narrow" panose="020B0606020202030204" pitchFamily="34" charset="0"/>
              </a:rPr>
              <a:t>,</a:t>
            </a:r>
            <a:br>
              <a:rPr lang="en-US" altLang="pt-BR" sz="2000" dirty="0">
                <a:latin typeface="Arial Narrow" panose="020B0606020202030204" pitchFamily="34" charset="0"/>
              </a:rPr>
            </a:br>
            <a:r>
              <a:rPr lang="en-US" altLang="pt-BR" sz="2000" dirty="0" err="1">
                <a:latin typeface="Arial Narrow" panose="020B0606020202030204" pitchFamily="34" charset="0"/>
              </a:rPr>
              <a:t>Enquanto</a:t>
            </a:r>
            <a:r>
              <a:rPr lang="en-US" altLang="pt-BR" sz="2000" dirty="0">
                <a:latin typeface="Arial Narrow" panose="020B0606020202030204" pitchFamily="34" charset="0"/>
              </a:rPr>
              <a:t> </a:t>
            </a:r>
            <a:r>
              <a:rPr lang="en-US" altLang="pt-BR" sz="2000" dirty="0" err="1">
                <a:latin typeface="Arial Narrow" panose="020B0606020202030204" pitchFamily="34" charset="0"/>
              </a:rPr>
              <a:t>tudo</a:t>
            </a:r>
            <a:r>
              <a:rPr lang="en-US" altLang="pt-BR" sz="2000" dirty="0">
                <a:latin typeface="Arial Narrow" panose="020B0606020202030204" pitchFamily="34" charset="0"/>
              </a:rPr>
              <a:t> </a:t>
            </a:r>
            <a:r>
              <a:rPr lang="en-US" altLang="pt-BR" sz="2000" dirty="0" err="1">
                <a:latin typeface="Arial Narrow" panose="020B0606020202030204" pitchFamily="34" charset="0"/>
              </a:rPr>
              <a:t>em</a:t>
            </a:r>
            <a:r>
              <a:rPr lang="en-US" altLang="pt-BR" sz="2000" dirty="0">
                <a:latin typeface="Arial Narrow" panose="020B0606020202030204" pitchFamily="34" charset="0"/>
              </a:rPr>
              <a:t> </a:t>
            </a:r>
            <a:r>
              <a:rPr lang="en-US" altLang="pt-BR" sz="2000" dirty="0" err="1">
                <a:latin typeface="Arial Narrow" panose="020B0606020202030204" pitchFamily="34" charset="0"/>
              </a:rPr>
              <a:t>derredor</a:t>
            </a:r>
            <a:r>
              <a:rPr lang="en-US" altLang="pt-BR" sz="2000" dirty="0">
                <a:latin typeface="Arial Narrow" panose="020B0606020202030204" pitchFamily="34" charset="0"/>
              </a:rPr>
              <a:t> </a:t>
            </a:r>
            <a:r>
              <a:rPr lang="en-US" altLang="pt-BR" sz="2000" dirty="0" err="1">
                <a:latin typeface="Arial Narrow" panose="020B0606020202030204" pitchFamily="34" charset="0"/>
              </a:rPr>
              <a:t>oscila</a:t>
            </a:r>
            <a:r>
              <a:rPr lang="en-US" altLang="pt-BR" sz="2000" dirty="0">
                <a:latin typeface="Arial Narrow" panose="020B0606020202030204" pitchFamily="34" charset="0"/>
              </a:rPr>
              <a:t>.</a:t>
            </a:r>
          </a:p>
          <a:p>
            <a:pPr marL="900000"/>
            <a:endParaRPr lang="pt-BR" sz="1000" dirty="0"/>
          </a:p>
        </p:txBody>
      </p:sp>
      <p:sp>
        <p:nvSpPr>
          <p:cNvPr id="5" name="CaixaDeTexto 4">
            <a:extLst>
              <a:ext uri="{FF2B5EF4-FFF2-40B4-BE49-F238E27FC236}">
                <a16:creationId xmlns:a16="http://schemas.microsoft.com/office/drawing/2014/main" id="{0A73C5C8-1B45-4961-AD54-CF983057F47D}"/>
              </a:ext>
            </a:extLst>
          </p:cNvPr>
          <p:cNvSpPr txBox="1"/>
          <p:nvPr/>
        </p:nvSpPr>
        <p:spPr>
          <a:xfrm>
            <a:off x="3800218" y="3775547"/>
            <a:ext cx="5168126" cy="1015663"/>
          </a:xfrm>
          <a:prstGeom prst="rect">
            <a:avLst/>
          </a:prstGeom>
          <a:solidFill>
            <a:schemeClr val="bg1"/>
          </a:solidFill>
        </p:spPr>
        <p:txBody>
          <a:bodyPr wrap="square" rtlCol="0">
            <a:spAutoFit/>
          </a:bodyPr>
          <a:lstStyle/>
          <a:p>
            <a:pPr marL="900000"/>
            <a:r>
              <a:rPr lang="en-US" altLang="pt-BR" sz="2000" dirty="0" err="1">
                <a:solidFill>
                  <a:srgbClr val="000000"/>
                </a:solidFill>
                <a:latin typeface="Arial Narrow" panose="020B0606020202030204" pitchFamily="34" charset="0"/>
              </a:rPr>
              <a:t>Ondas</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interiores</a:t>
            </a:r>
            <a:r>
              <a:rPr lang="en-US" altLang="pt-BR" sz="2000" dirty="0">
                <a:solidFill>
                  <a:srgbClr val="000000"/>
                </a:solidFill>
                <a:latin typeface="Arial Narrow" panose="020B0606020202030204" pitchFamily="34" charset="0"/>
              </a:rPr>
              <a:t> de </a:t>
            </a:r>
            <a:r>
              <a:rPr lang="en-US" altLang="pt-BR" sz="2000" dirty="0" err="1">
                <a:solidFill>
                  <a:srgbClr val="000000"/>
                </a:solidFill>
                <a:latin typeface="Arial Narrow" panose="020B0606020202030204" pitchFamily="34" charset="0"/>
              </a:rPr>
              <a:t>grandeza</a:t>
            </a:r>
            <a:br>
              <a:rPr lang="en-US" altLang="pt-BR" sz="2000" dirty="0">
                <a:solidFill>
                  <a:srgbClr val="000000"/>
                </a:solidFill>
                <a:latin typeface="Arial Narrow" panose="020B0606020202030204" pitchFamily="34" charset="0"/>
              </a:rPr>
            </a:br>
            <a:r>
              <a:rPr lang="en-US" altLang="pt-BR" sz="2000" dirty="0" err="1">
                <a:solidFill>
                  <a:srgbClr val="000000"/>
                </a:solidFill>
                <a:latin typeface="Arial Narrow" panose="020B0606020202030204" pitchFamily="34" charset="0"/>
              </a:rPr>
              <a:t>Dão-lhe</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esta</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glória</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em</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frente</a:t>
            </a:r>
            <a:r>
              <a:rPr lang="en-US" altLang="pt-BR" sz="2000" dirty="0">
                <a:solidFill>
                  <a:srgbClr val="000000"/>
                </a:solidFill>
                <a:latin typeface="Arial Narrow" panose="020B0606020202030204" pitchFamily="34" charset="0"/>
              </a:rPr>
              <a:t> à </a:t>
            </a:r>
            <a:r>
              <a:rPr lang="en-US" altLang="pt-BR" sz="2000" dirty="0" err="1">
                <a:solidFill>
                  <a:srgbClr val="000000"/>
                </a:solidFill>
                <a:latin typeface="Arial Narrow" panose="020B0606020202030204" pitchFamily="34" charset="0"/>
              </a:rPr>
              <a:t>Natureza</a:t>
            </a:r>
            <a:r>
              <a:rPr lang="en-US" altLang="pt-BR" sz="2000" dirty="0">
                <a:solidFill>
                  <a:srgbClr val="000000"/>
                </a:solidFill>
                <a:latin typeface="Arial Narrow" panose="020B0606020202030204" pitchFamily="34" charset="0"/>
              </a:rPr>
              <a:t>,</a:t>
            </a:r>
            <a:br>
              <a:rPr lang="en-US" altLang="pt-BR" sz="2000" dirty="0">
                <a:solidFill>
                  <a:srgbClr val="000000"/>
                </a:solidFill>
                <a:latin typeface="Arial Narrow" panose="020B0606020202030204" pitchFamily="34" charset="0"/>
              </a:rPr>
            </a:br>
            <a:r>
              <a:rPr lang="en-US" altLang="pt-BR" sz="2000" dirty="0" err="1">
                <a:solidFill>
                  <a:srgbClr val="000000"/>
                </a:solidFill>
                <a:latin typeface="Arial Narrow" panose="020B0606020202030204" pitchFamily="34" charset="0"/>
              </a:rPr>
              <a:t>Esse</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esplendor</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todo</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esse</a:t>
            </a:r>
            <a:r>
              <a:rPr lang="en-US" altLang="pt-BR" sz="2000" dirty="0">
                <a:solidFill>
                  <a:srgbClr val="000000"/>
                </a:solidFill>
                <a:latin typeface="Arial Narrow" panose="020B0606020202030204" pitchFamily="34" charset="0"/>
              </a:rPr>
              <a:t> largo </a:t>
            </a:r>
            <a:r>
              <a:rPr lang="en-US" altLang="pt-BR" sz="2000" dirty="0" err="1">
                <a:solidFill>
                  <a:srgbClr val="000000"/>
                </a:solidFill>
                <a:latin typeface="Arial Narrow" panose="020B0606020202030204" pitchFamily="34" charset="0"/>
              </a:rPr>
              <a:t>eflúvio</a:t>
            </a:r>
            <a:r>
              <a:rPr lang="en-US" altLang="pt-BR" sz="2000" dirty="0">
                <a:solidFill>
                  <a:srgbClr val="000000"/>
                </a:solidFill>
                <a:latin typeface="Arial Narrow" panose="020B0606020202030204" pitchFamily="34" charset="0"/>
              </a:rPr>
              <a:t>*.</a:t>
            </a:r>
            <a:endParaRPr lang="pt-BR" dirty="0"/>
          </a:p>
        </p:txBody>
      </p:sp>
      <p:sp>
        <p:nvSpPr>
          <p:cNvPr id="6" name="CaixaDeTexto 5">
            <a:extLst>
              <a:ext uri="{FF2B5EF4-FFF2-40B4-BE49-F238E27FC236}">
                <a16:creationId xmlns:a16="http://schemas.microsoft.com/office/drawing/2014/main" id="{47AF3346-50AD-43C8-A96F-AA7DB6B5137A}"/>
              </a:ext>
            </a:extLst>
          </p:cNvPr>
          <p:cNvSpPr txBox="1"/>
          <p:nvPr/>
        </p:nvSpPr>
        <p:spPr>
          <a:xfrm>
            <a:off x="3800218" y="4794618"/>
            <a:ext cx="5168126" cy="1477328"/>
          </a:xfrm>
          <a:prstGeom prst="rect">
            <a:avLst/>
          </a:prstGeom>
          <a:solidFill>
            <a:schemeClr val="bg1"/>
          </a:solidFill>
        </p:spPr>
        <p:txBody>
          <a:bodyPr wrap="square" rtlCol="0">
            <a:spAutoFit/>
          </a:bodyPr>
          <a:lstStyle/>
          <a:p>
            <a:pPr marL="900000"/>
            <a:endParaRPr lang="en-US" altLang="pt-BR" sz="1000" dirty="0">
              <a:solidFill>
                <a:srgbClr val="000000"/>
              </a:solidFill>
              <a:latin typeface="Arial Narrow" panose="020B0606020202030204" pitchFamily="34" charset="0"/>
            </a:endParaRPr>
          </a:p>
          <a:p>
            <a:pPr marL="900000"/>
            <a:r>
              <a:rPr lang="en-US" altLang="pt-BR" sz="2000" dirty="0">
                <a:solidFill>
                  <a:srgbClr val="000000"/>
                </a:solidFill>
                <a:latin typeface="Arial Narrow" panose="020B0606020202030204" pitchFamily="34" charset="0"/>
              </a:rPr>
              <a:t>O ser que é ser </a:t>
            </a:r>
            <a:r>
              <a:rPr lang="en-US" altLang="pt-BR" sz="2000" dirty="0" err="1">
                <a:solidFill>
                  <a:srgbClr val="000000"/>
                </a:solidFill>
                <a:latin typeface="Arial Narrow" panose="020B0606020202030204" pitchFamily="34" charset="0"/>
              </a:rPr>
              <a:t>transforma</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tudo</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em</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flores</a:t>
            </a:r>
            <a:r>
              <a:rPr lang="en-US" altLang="pt-BR" sz="2000" dirty="0">
                <a:solidFill>
                  <a:srgbClr val="000000"/>
                </a:solidFill>
                <a:latin typeface="Arial Narrow" panose="020B0606020202030204" pitchFamily="34" charset="0"/>
              </a:rPr>
              <a:t>...</a:t>
            </a:r>
            <a:br>
              <a:rPr lang="en-US" altLang="pt-BR" sz="2000" dirty="0">
                <a:solidFill>
                  <a:srgbClr val="000000"/>
                </a:solidFill>
                <a:latin typeface="Arial Narrow" panose="020B0606020202030204" pitchFamily="34" charset="0"/>
              </a:rPr>
            </a:br>
            <a:r>
              <a:rPr lang="en-US" altLang="pt-BR" sz="2000" dirty="0">
                <a:solidFill>
                  <a:srgbClr val="000000"/>
                </a:solidFill>
                <a:latin typeface="Arial Narrow" panose="020B0606020202030204" pitchFamily="34" charset="0"/>
              </a:rPr>
              <a:t>E para </a:t>
            </a:r>
            <a:r>
              <a:rPr lang="en-US" altLang="pt-BR" sz="2000" dirty="0" err="1">
                <a:solidFill>
                  <a:srgbClr val="000000"/>
                </a:solidFill>
                <a:latin typeface="Arial Narrow" panose="020B0606020202030204" pitchFamily="34" charset="0"/>
              </a:rPr>
              <a:t>ironizar</a:t>
            </a:r>
            <a:r>
              <a:rPr lang="en-US" altLang="pt-BR" sz="2000" dirty="0">
                <a:solidFill>
                  <a:srgbClr val="000000"/>
                </a:solidFill>
                <a:latin typeface="Arial Narrow" panose="020B0606020202030204" pitchFamily="34" charset="0"/>
              </a:rPr>
              <a:t> as </a:t>
            </a:r>
            <a:r>
              <a:rPr lang="en-US" altLang="pt-BR" sz="2000" dirty="0" err="1">
                <a:solidFill>
                  <a:srgbClr val="000000"/>
                </a:solidFill>
                <a:latin typeface="Arial Narrow" panose="020B0606020202030204" pitchFamily="34" charset="0"/>
              </a:rPr>
              <a:t>próprias</a:t>
            </a:r>
            <a:r>
              <a:rPr lang="en-US" altLang="pt-BR" sz="2000" dirty="0">
                <a:solidFill>
                  <a:srgbClr val="000000"/>
                </a:solidFill>
                <a:latin typeface="Arial Narrow" panose="020B0606020202030204" pitchFamily="34" charset="0"/>
              </a:rPr>
              <a:t> </a:t>
            </a:r>
            <a:r>
              <a:rPr lang="en-US" altLang="pt-BR" sz="2000" dirty="0" err="1">
                <a:solidFill>
                  <a:srgbClr val="000000"/>
                </a:solidFill>
                <a:latin typeface="Arial Narrow" panose="020B0606020202030204" pitchFamily="34" charset="0"/>
              </a:rPr>
              <a:t>dores</a:t>
            </a:r>
            <a:br>
              <a:rPr lang="en-US" altLang="pt-BR" sz="2000" dirty="0">
                <a:solidFill>
                  <a:srgbClr val="000000"/>
                </a:solidFill>
                <a:latin typeface="Arial Narrow" panose="020B0606020202030204" pitchFamily="34" charset="0"/>
              </a:rPr>
            </a:br>
            <a:r>
              <a:rPr lang="en-US" altLang="pt-BR" sz="2000" dirty="0" err="1">
                <a:solidFill>
                  <a:srgbClr val="000000"/>
                </a:solidFill>
                <a:latin typeface="Arial Narrow" panose="020B0606020202030204" pitchFamily="34" charset="0"/>
              </a:rPr>
              <a:t>Canta</a:t>
            </a:r>
            <a:r>
              <a:rPr lang="en-US" altLang="pt-BR" sz="2000" dirty="0">
                <a:solidFill>
                  <a:srgbClr val="000000"/>
                </a:solidFill>
                <a:latin typeface="Arial Narrow" panose="020B0606020202030204" pitchFamily="34" charset="0"/>
              </a:rPr>
              <a:t> por entre as </a:t>
            </a:r>
            <a:r>
              <a:rPr lang="en-US" altLang="pt-BR" sz="2000" dirty="0" err="1">
                <a:solidFill>
                  <a:srgbClr val="000000"/>
                </a:solidFill>
                <a:latin typeface="Arial Narrow" panose="020B0606020202030204" pitchFamily="34" charset="0"/>
              </a:rPr>
              <a:t>águas</a:t>
            </a:r>
            <a:r>
              <a:rPr lang="en-US" altLang="pt-BR" sz="2000" dirty="0">
                <a:solidFill>
                  <a:srgbClr val="000000"/>
                </a:solidFill>
                <a:latin typeface="Arial Narrow" panose="020B0606020202030204" pitchFamily="34" charset="0"/>
              </a:rPr>
              <a:t> do </a:t>
            </a:r>
            <a:r>
              <a:rPr lang="en-US" altLang="pt-BR" sz="2000" dirty="0" err="1">
                <a:solidFill>
                  <a:srgbClr val="000000"/>
                </a:solidFill>
                <a:latin typeface="Arial Narrow" panose="020B0606020202030204" pitchFamily="34" charset="0"/>
              </a:rPr>
              <a:t>Dilúvio</a:t>
            </a:r>
            <a:r>
              <a:rPr lang="en-US" altLang="pt-BR" sz="2000" dirty="0">
                <a:solidFill>
                  <a:srgbClr val="000000"/>
                </a:solidFill>
                <a:latin typeface="Arial Narrow" panose="020B0606020202030204" pitchFamily="34" charset="0"/>
              </a:rPr>
              <a:t>!</a:t>
            </a:r>
            <a:br>
              <a:rPr lang="en-US" altLang="pt-BR" sz="2000" dirty="0">
                <a:solidFill>
                  <a:srgbClr val="000000"/>
                </a:solidFill>
                <a:latin typeface="Arial Narrow" panose="020B0606020202030204" pitchFamily="34" charset="0"/>
              </a:rPr>
            </a:br>
            <a:endParaRPr lang="pt-BR" sz="2000" dirty="0">
              <a:solidFill>
                <a:srgbClr val="000000"/>
              </a:solidFill>
              <a:latin typeface="Arial Narrow" panose="020B0606020202030204" pitchFamily="34" charset="0"/>
            </a:endParaRPr>
          </a:p>
        </p:txBody>
      </p:sp>
      <p:sp>
        <p:nvSpPr>
          <p:cNvPr id="2" name="CaixaDeTexto 1"/>
          <p:cNvSpPr txBox="1"/>
          <p:nvPr/>
        </p:nvSpPr>
        <p:spPr>
          <a:xfrm>
            <a:off x="3707904" y="6381328"/>
            <a:ext cx="5436096" cy="338554"/>
          </a:xfrm>
          <a:prstGeom prst="rect">
            <a:avLst/>
          </a:prstGeom>
          <a:solidFill>
            <a:schemeClr val="bg1"/>
          </a:solidFill>
        </p:spPr>
        <p:txBody>
          <a:bodyPr wrap="square" rtlCol="0">
            <a:spAutoFit/>
          </a:bodyPr>
          <a:lstStyle/>
          <a:p>
            <a:r>
              <a:rPr lang="pt-BR" sz="1600" b="1" dirty="0">
                <a:latin typeface="Arial Narrow" panose="020B0606020202030204" pitchFamily="34" charset="0"/>
              </a:rPr>
              <a:t>EFLÚVIO*</a:t>
            </a:r>
            <a:r>
              <a:rPr lang="pt-BR" sz="1600" dirty="0">
                <a:latin typeface="Arial Narrow" panose="020B0606020202030204" pitchFamily="34" charset="0"/>
              </a:rPr>
              <a:t>: emanação imperceptível exalada de um fluido; efluência.</a:t>
            </a:r>
          </a:p>
        </p:txBody>
      </p:sp>
    </p:spTree>
    <p:extLst>
      <p:ext uri="{BB962C8B-B14F-4D97-AF65-F5344CB8AC3E}">
        <p14:creationId xmlns:p14="http://schemas.microsoft.com/office/powerpoint/2010/main" val="25094288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58">
                                            <p:txEl>
                                              <p:pRg st="0" end="0"/>
                                            </p:txEl>
                                          </p:spTgt>
                                        </p:tgtEl>
                                        <p:attrNameLst>
                                          <p:attrName>style.visibility</p:attrName>
                                        </p:attrNameLst>
                                      </p:cBhvr>
                                      <p:to>
                                        <p:strVal val="visible"/>
                                      </p:to>
                                    </p:set>
                                    <p:anim calcmode="lin" valueType="num">
                                      <p:cBhvr additive="base">
                                        <p:cTn id="13" dur="500" fill="hold"/>
                                        <p:tgtEl>
                                          <p:spTgt spid="1945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9458">
                                            <p:txEl>
                                              <p:pRg st="3" end="3"/>
                                            </p:txEl>
                                          </p:spTgt>
                                        </p:tgtEl>
                                        <p:attrNameLst>
                                          <p:attrName>style.visibility</p:attrName>
                                        </p:attrNameLst>
                                      </p:cBhvr>
                                      <p:to>
                                        <p:strVal val="visible"/>
                                      </p:to>
                                    </p:set>
                                    <p:anim calcmode="lin" valueType="num">
                                      <p:cBhvr additive="base">
                                        <p:cTn id="19" dur="500" fill="hold"/>
                                        <p:tgtEl>
                                          <p:spTgt spid="1945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 calcmode="lin" valueType="num">
                                      <p:cBhvr additive="base">
                                        <p:cTn id="25"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anim calcmode="lin" valueType="num">
                                      <p:cBhvr additive="base">
                                        <p:cTn id="3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a:extLst>
              <a:ext uri="{FF2B5EF4-FFF2-40B4-BE49-F238E27FC236}">
                <a16:creationId xmlns:a16="http://schemas.microsoft.com/office/drawing/2014/main" id="{40A21B02-6D37-4789-98F2-AB6BEECA0C16}"/>
              </a:ext>
            </a:extLst>
          </p:cNvPr>
          <p:cNvSpPr txBox="1">
            <a:spLocks noChangeArrowheads="1"/>
          </p:cNvSpPr>
          <p:nvPr/>
        </p:nvSpPr>
        <p:spPr bwMode="auto">
          <a:xfrm>
            <a:off x="4535488" y="1196752"/>
            <a:ext cx="4608512" cy="503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Ninguém sentiu o teu espasmo </a:t>
            </a:r>
            <a:r>
              <a:rPr kumimoji="0" lang="pt-BR" altLang="pt-BR" sz="1800" b="0" u="none" strike="noStrike" kern="1200" cap="none" spc="0" normalizeH="0" baseline="0" noProof="0" dirty="0">
                <a:ln>
                  <a:noFill/>
                </a:ln>
                <a:solidFill>
                  <a:srgbClr val="FFFFFF"/>
                </a:solidFill>
                <a:effectLst/>
                <a:highlight>
                  <a:srgbClr val="0000CC"/>
                </a:highlight>
                <a:uLnTx/>
                <a:uFillTx/>
                <a:latin typeface="Arial" panose="020B0604020202020204" pitchFamily="34" charset="0"/>
                <a:ea typeface="+mn-ea"/>
                <a:cs typeface="+mn-cs"/>
              </a:rPr>
              <a:t>obscuro</a:t>
            </a: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ó ser humilde entre os humildes seres.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Embriagado, tonto dos prazeres,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 mundo para ti foi </a:t>
            </a:r>
            <a:r>
              <a:rPr kumimoji="0" lang="pt-BR" altLang="pt-BR" sz="1800" b="1" u="none" strike="noStrike" kern="1200" cap="none" spc="0" normalizeH="0" baseline="0" noProof="0" dirty="0">
                <a:ln>
                  <a:noFill/>
                </a:ln>
                <a:solidFill>
                  <a:srgbClr val="000099"/>
                </a:solidFill>
                <a:effectLst/>
                <a:uLnTx/>
                <a:uFillTx/>
                <a:latin typeface="Arial" panose="020B0604020202020204" pitchFamily="34" charset="0"/>
                <a:ea typeface="+mn-ea"/>
                <a:cs typeface="+mn-cs"/>
              </a:rPr>
              <a:t>negro</a:t>
            </a: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e </a:t>
            </a:r>
            <a:r>
              <a:rPr kumimoji="0" lang="pt-BR" altLang="pt-BR" sz="1800" b="1" u="none" strike="noStrike" kern="1200" cap="none" spc="0" normalizeH="0" baseline="0" noProof="0" dirty="0">
                <a:ln>
                  <a:noFill/>
                </a:ln>
                <a:solidFill>
                  <a:srgbClr val="006600"/>
                </a:solidFill>
                <a:effectLst/>
                <a:uLnTx/>
                <a:uFillTx/>
                <a:latin typeface="Arial" panose="020B0604020202020204" pitchFamily="34" charset="0"/>
                <a:ea typeface="+mn-ea"/>
                <a:cs typeface="+mn-cs"/>
              </a:rPr>
              <a:t>duro</a:t>
            </a: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Atravessaste no </a:t>
            </a:r>
            <a:r>
              <a:rPr kumimoji="0" lang="pt-BR" altLang="pt-BR" sz="1800" b="1" u="none" strike="noStrike" kern="1200" cap="none" spc="0" normalizeH="0" baseline="0" noProof="0" dirty="0">
                <a:ln>
                  <a:noFill/>
                </a:ln>
                <a:solidFill>
                  <a:schemeClr val="bg1"/>
                </a:solidFill>
                <a:effectLst/>
                <a:highlight>
                  <a:srgbClr val="FF0000"/>
                </a:highlight>
                <a:uLnTx/>
                <a:uFillTx/>
                <a:latin typeface="Arial" panose="020B0604020202020204" pitchFamily="34" charset="0"/>
                <a:ea typeface="+mn-ea"/>
                <a:cs typeface="+mn-cs"/>
              </a:rPr>
              <a:t>silêncio escuro</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vida presa a trágicos deveres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chegaste ao saber de altos saberes,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tornando-te mais simples e mais puro.</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Ninguém te viu o </a:t>
            </a:r>
            <a:r>
              <a:rPr kumimoji="0" lang="pt-BR" altLang="pt-BR" sz="1800" b="1" u="none" strike="noStrike" kern="1200" cap="none" spc="0" normalizeH="0" baseline="0" noProof="0" dirty="0">
                <a:ln>
                  <a:noFill/>
                </a:ln>
                <a:solidFill>
                  <a:schemeClr val="bg1"/>
                </a:solidFill>
                <a:effectLst/>
                <a:highlight>
                  <a:srgbClr val="FF0066"/>
                </a:highlight>
                <a:uLnTx/>
                <a:uFillTx/>
                <a:latin typeface="Arial" panose="020B0604020202020204" pitchFamily="34" charset="0"/>
                <a:ea typeface="+mn-ea"/>
                <a:cs typeface="+mn-cs"/>
              </a:rPr>
              <a:t>sentimento inquieto</a:t>
            </a: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magoado, oculto e aterrador, secreto,</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que o coração te apunhalou no mundo.</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Mas eu que sempre te segui os passos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sei que cruz infernal prendeu-te os braços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o teu suspiro como foi profundo!</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3556" name="Picture 4" descr="abbraccio%20di%20Klimt">
            <a:extLst>
              <a:ext uri="{FF2B5EF4-FFF2-40B4-BE49-F238E27FC236}">
                <a16:creationId xmlns:a16="http://schemas.microsoft.com/office/drawing/2014/main" id="{277BA2B1-6595-4E1B-A7B5-9112B3932D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8681"/>
            <a:ext cx="3744094" cy="54006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C8E0E370-EB57-46E6-B9DF-813127A5BB43}"/>
              </a:ext>
            </a:extLst>
          </p:cNvPr>
          <p:cNvSpPr txBox="1"/>
          <p:nvPr/>
        </p:nvSpPr>
        <p:spPr>
          <a:xfrm>
            <a:off x="4788024" y="404664"/>
            <a:ext cx="3672408" cy="523220"/>
          </a:xfrm>
          <a:prstGeom prst="rect">
            <a:avLst/>
          </a:prstGeom>
          <a:noFill/>
        </p:spPr>
        <p:txBody>
          <a:bodyPr wrap="square" rtlCol="0">
            <a:spAutoFit/>
          </a:bodyPr>
          <a:lstStyle/>
          <a:p>
            <a:pPr algn="ctr"/>
            <a:r>
              <a:rPr lang="pt-BR" sz="2800" b="1" dirty="0">
                <a:solidFill>
                  <a:schemeClr val="bg1"/>
                </a:solidFill>
                <a:highlight>
                  <a:srgbClr val="000066"/>
                </a:highlight>
              </a:rPr>
              <a:t>VIDA OBSCURA</a:t>
            </a:r>
          </a:p>
        </p:txBody>
      </p:sp>
    </p:spTree>
    <p:extLst>
      <p:ext uri="{BB962C8B-B14F-4D97-AF65-F5344CB8AC3E}">
        <p14:creationId xmlns:p14="http://schemas.microsoft.com/office/powerpoint/2010/main" val="3348056161"/>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a:extLst>
              <a:ext uri="{FF2B5EF4-FFF2-40B4-BE49-F238E27FC236}">
                <a16:creationId xmlns:a16="http://schemas.microsoft.com/office/drawing/2014/main" id="{7E932806-A26D-40FD-B40F-F306158EE36C}"/>
              </a:ext>
            </a:extLst>
          </p:cNvPr>
          <p:cNvSpPr txBox="1">
            <a:spLocks noChangeArrowheads="1"/>
          </p:cNvSpPr>
          <p:nvPr/>
        </p:nvSpPr>
        <p:spPr bwMode="auto">
          <a:xfrm>
            <a:off x="0" y="333375"/>
            <a:ext cx="8964488"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just" defTabSz="914400" rtl="0" eaLnBrk="1" fontAlgn="base" latinLnBrk="0" hangingPunct="1">
              <a:lnSpc>
                <a:spcPct val="150000"/>
              </a:lnSpc>
              <a:spcBef>
                <a:spcPct val="5000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Dos sofrimentos físicos e morais de sua vida, do seu penoso esforço de ascensão na escala social, do seu sonho místico de uma arte que seria uma 'eucarística espiritualização', do fundo indômito de seu ser de 'emparedado' dentro da raça desprezada, ele tirou os acentos patéticos que lhe garantem a perpetuidade de sua obra na literatura brasileira. Não há gritos mais dilacerantes, suspiros mais profundos do que os seus. </a:t>
            </a:r>
          </a:p>
        </p:txBody>
      </p:sp>
      <p:pic>
        <p:nvPicPr>
          <p:cNvPr id="24580" name="Picture 4" descr="van-gogh-vincent-starry-night">
            <a:extLst>
              <a:ext uri="{FF2B5EF4-FFF2-40B4-BE49-F238E27FC236}">
                <a16:creationId xmlns:a16="http://schemas.microsoft.com/office/drawing/2014/main" id="{1BE93B96-E886-4515-832D-3FA3FB0E2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875" y="3140968"/>
            <a:ext cx="4286250" cy="3286125"/>
          </a:xfrm>
          <a:prstGeom prst="rect">
            <a:avLst/>
          </a:prstGeom>
          <a:noFill/>
          <a:ln>
            <a:noFill/>
          </a:ln>
          <a:effectLst>
            <a:glow rad="10795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85166"/>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DC523A7-06E0-49DD-872F-A5ADFF153AA7}"/>
              </a:ext>
            </a:extLst>
          </p:cNvPr>
          <p:cNvSpPr>
            <a:spLocks noGrp="1" noChangeArrowheads="1"/>
          </p:cNvSpPr>
          <p:nvPr>
            <p:ph type="ctrTitle"/>
          </p:nvPr>
        </p:nvSpPr>
        <p:spPr>
          <a:xfrm>
            <a:off x="685800" y="549275"/>
            <a:ext cx="7772400" cy="5688013"/>
          </a:xfrm>
          <a:solidFill>
            <a:schemeClr val="accent3">
              <a:lumMod val="95000"/>
            </a:schemeClr>
          </a:solidFill>
        </p:spPr>
        <p:txBody>
          <a:bodyPr/>
          <a:lstStyle/>
          <a:p>
            <a:pPr algn="l" eaLnBrk="1" hangingPunct="1">
              <a:defRPr/>
            </a:pPr>
            <a:r>
              <a:rPr lang="pt-BR" sz="3200" b="1" i="1" dirty="0">
                <a:solidFill>
                  <a:schemeClr val="accent2"/>
                </a:solidFill>
                <a:effectLst>
                  <a:outerShdw blurRad="38100" dist="38100" dir="2700000" algn="tl">
                    <a:srgbClr val="C0C0C0"/>
                  </a:outerShdw>
                </a:effectLst>
              </a:rPr>
              <a:t>                 Cárcere das almas</a:t>
            </a:r>
            <a:br>
              <a:rPr lang="pt-BR" sz="3200" b="1" i="1" dirty="0">
                <a:solidFill>
                  <a:schemeClr val="accent2"/>
                </a:solidFill>
                <a:effectLst>
                  <a:outerShdw blurRad="38100" dist="38100" dir="2700000" algn="tl">
                    <a:srgbClr val="C0C0C0"/>
                  </a:outerShdw>
                </a:effectLst>
              </a:rPr>
            </a:br>
            <a:br>
              <a:rPr lang="pt-BR" sz="2800" dirty="0"/>
            </a:br>
            <a:r>
              <a:rPr lang="pt-BR" sz="2800" dirty="0"/>
              <a:t>Ah! Toda a alma num cárcere anda presa,</a:t>
            </a:r>
            <a:br>
              <a:rPr lang="pt-BR" sz="2800" dirty="0"/>
            </a:br>
            <a:r>
              <a:rPr lang="pt-BR" sz="2800" dirty="0"/>
              <a:t>Soluçando nas trevas, entre as grades</a:t>
            </a:r>
            <a:br>
              <a:rPr lang="pt-BR" sz="2800" dirty="0"/>
            </a:br>
            <a:r>
              <a:rPr lang="pt-BR" sz="2800" dirty="0"/>
              <a:t>Do calabouço olhando imensidades,</a:t>
            </a:r>
            <a:br>
              <a:rPr lang="pt-BR" sz="2800" dirty="0"/>
            </a:br>
            <a:r>
              <a:rPr lang="pt-BR" sz="2800" dirty="0"/>
              <a:t>Mares, estrelas, tardes, natureza.</a:t>
            </a:r>
            <a:br>
              <a:rPr lang="pt-BR" sz="2800" dirty="0"/>
            </a:br>
            <a:br>
              <a:rPr lang="pt-BR" sz="2800" dirty="0"/>
            </a:br>
            <a:r>
              <a:rPr lang="pt-BR" sz="2800" dirty="0"/>
              <a:t>Tudo se veste de uma igual grandeza</a:t>
            </a:r>
            <a:br>
              <a:rPr lang="pt-BR" sz="2800" dirty="0"/>
            </a:br>
            <a:r>
              <a:rPr lang="pt-BR" sz="2800" dirty="0"/>
              <a:t>Quando a alma entre grilhões as liberdades</a:t>
            </a:r>
            <a:br>
              <a:rPr lang="pt-BR" sz="2800" dirty="0"/>
            </a:br>
            <a:r>
              <a:rPr lang="pt-BR" sz="2800" dirty="0"/>
              <a:t>Sonha e, sonhando, as imortalidades</a:t>
            </a:r>
            <a:br>
              <a:rPr lang="pt-BR" sz="2800" dirty="0"/>
            </a:br>
            <a:r>
              <a:rPr lang="pt-BR" sz="2800" dirty="0"/>
              <a:t>Rasga no etéreo Espaço da Pureza.</a:t>
            </a:r>
          </a:p>
        </p:txBody>
      </p:sp>
    </p:spTree>
  </p:cSld>
  <p:clrMapOvr>
    <a:masterClrMapping/>
  </p:clrMapOvr>
  <p:transition spd="slow">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E5ED0B9-22F7-4DE0-BC75-0544AB1FC806}"/>
              </a:ext>
            </a:extLst>
          </p:cNvPr>
          <p:cNvSpPr>
            <a:spLocks noGrp="1" noChangeArrowheads="1"/>
          </p:cNvSpPr>
          <p:nvPr>
            <p:ph type="ctrTitle"/>
          </p:nvPr>
        </p:nvSpPr>
        <p:spPr>
          <a:xfrm>
            <a:off x="685800" y="692150"/>
            <a:ext cx="7772400" cy="5545138"/>
          </a:xfrm>
          <a:solidFill>
            <a:schemeClr val="accent3">
              <a:lumMod val="95000"/>
            </a:schemeClr>
          </a:solidFill>
        </p:spPr>
        <p:txBody>
          <a:bodyPr/>
          <a:lstStyle/>
          <a:p>
            <a:pPr algn="l" eaLnBrk="1" hangingPunct="1"/>
            <a:r>
              <a:rPr lang="pt-BR" altLang="pt-BR" sz="2800" dirty="0"/>
              <a:t>Ó almas presas, mudas e fechadas</a:t>
            </a:r>
            <a:br>
              <a:rPr lang="pt-BR" altLang="pt-BR" sz="2800" dirty="0"/>
            </a:br>
            <a:r>
              <a:rPr lang="pt-BR" altLang="pt-BR" sz="2800" dirty="0"/>
              <a:t>Nas prisões colossais e abandonadas,</a:t>
            </a:r>
            <a:br>
              <a:rPr lang="pt-BR" altLang="pt-BR" sz="2800" dirty="0"/>
            </a:br>
            <a:r>
              <a:rPr lang="pt-BR" altLang="pt-BR" sz="2800" dirty="0"/>
              <a:t>Da Dor no calabouço, atroz funéreo!</a:t>
            </a:r>
            <a:br>
              <a:rPr lang="pt-BR" altLang="pt-BR" sz="2800" dirty="0"/>
            </a:br>
            <a:br>
              <a:rPr lang="pt-BR" altLang="pt-BR" sz="2800" dirty="0"/>
            </a:br>
            <a:r>
              <a:rPr lang="pt-BR" altLang="pt-BR" sz="2800" dirty="0"/>
              <a:t>Nesses silêncios solitários, graves,</a:t>
            </a:r>
            <a:br>
              <a:rPr lang="pt-BR" altLang="pt-BR" sz="2800" dirty="0"/>
            </a:br>
            <a:r>
              <a:rPr lang="pt-BR" altLang="pt-BR" sz="2800" dirty="0"/>
              <a:t>Que chaveiro do Céu possui as chaves</a:t>
            </a:r>
            <a:br>
              <a:rPr lang="pt-BR" altLang="pt-BR" sz="2800" dirty="0"/>
            </a:br>
            <a:r>
              <a:rPr lang="pt-BR" altLang="pt-BR" sz="2800" dirty="0"/>
              <a:t>Para abrir-vos as portas do Mistério?!</a:t>
            </a:r>
            <a:br>
              <a:rPr lang="pt-BR" altLang="pt-BR" sz="2800" dirty="0"/>
            </a:br>
            <a:br>
              <a:rPr lang="pt-BR" altLang="pt-BR" sz="2800" dirty="0"/>
            </a:br>
            <a:r>
              <a:rPr lang="pt-BR" altLang="pt-BR" sz="2800" dirty="0"/>
              <a:t>                                                       Cruz e Sousa</a:t>
            </a:r>
          </a:p>
        </p:txBody>
      </p:sp>
    </p:spTree>
  </p:cSld>
  <p:clrMapOvr>
    <a:masterClrMapping/>
  </p:clrMapOvr>
  <p:transition spd="slow">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a:extLst>
              <a:ext uri="{FF2B5EF4-FFF2-40B4-BE49-F238E27FC236}">
                <a16:creationId xmlns:a16="http://schemas.microsoft.com/office/drawing/2014/main" id="{11B85D87-AE18-4570-AECD-6B71E381E6BF}"/>
              </a:ext>
            </a:extLst>
          </p:cNvPr>
          <p:cNvSpPr txBox="1">
            <a:spLocks noChangeArrowheads="1"/>
          </p:cNvSpPr>
          <p:nvPr/>
        </p:nvSpPr>
        <p:spPr bwMode="auto">
          <a:xfrm>
            <a:off x="3347864" y="33895"/>
            <a:ext cx="5796136" cy="706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pt-BR" sz="3200" b="1" i="0" u="none" strike="noStrike" kern="1200" cap="none" spc="0" normalizeH="0" baseline="0" noProof="0" dirty="0">
                <a:ln>
                  <a:noFill/>
                </a:ln>
                <a:solidFill>
                  <a:schemeClr val="bg1"/>
                </a:solidFill>
                <a:effectLst/>
                <a:highlight>
                  <a:srgbClr val="000066"/>
                </a:highlight>
                <a:uLnTx/>
                <a:uFillTx/>
                <a:latin typeface="Arial" panose="020B0604020202020204" pitchFamily="34" charset="0"/>
                <a:ea typeface="+mn-ea"/>
                <a:cs typeface="+mn-cs"/>
              </a:rPr>
              <a:t>ALPHONSUS DE GUIMARAENS (1870-1921</a:t>
            </a:r>
            <a:r>
              <a:rPr kumimoji="0" lang="pt-BR" altLang="pt-BR" sz="3200" b="0" i="0" u="none" strike="noStrike" kern="1200" cap="none" spc="0" normalizeH="0" baseline="0" noProof="0" dirty="0">
                <a:ln>
                  <a:noFill/>
                </a:ln>
                <a:solidFill>
                  <a:schemeClr val="bg1"/>
                </a:solidFill>
                <a:effectLst/>
                <a:highlight>
                  <a:srgbClr val="000066"/>
                </a:highlight>
                <a:uLnTx/>
                <a:uFillTx/>
                <a:latin typeface="Arial" panose="020B0604020202020204" pitchFamily="34" charset="0"/>
                <a:ea typeface="+mn-ea"/>
                <a:cs typeface="+mn-cs"/>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a:p>
            <a:pPr marL="18000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rPr>
              <a:t>Mineiro, passou quase toda sua vida nas cidades </a:t>
            </a:r>
            <a:r>
              <a:rPr kumimoji="0" lang="pt-BR" altLang="pt-BR" sz="2100" b="0" i="0" u="none" strike="noStrike" kern="1200" cap="none" spc="0" normalizeH="0" baseline="0" noProof="0" dirty="0">
                <a:ln>
                  <a:noFill/>
                </a:ln>
                <a:solidFill>
                  <a:srgbClr val="000000"/>
                </a:solidFill>
                <a:effectLst/>
                <a:highlight>
                  <a:srgbClr val="FFFF00"/>
                </a:highlight>
                <a:uLnTx/>
                <a:uFillTx/>
                <a:latin typeface="Arial Narrow" panose="020B0606020202030204" pitchFamily="34" charset="0"/>
              </a:rPr>
              <a:t>barrocas e decadentes da região aurífera</a:t>
            </a:r>
            <a:r>
              <a:rPr lang="pt-BR" altLang="pt-BR" sz="2100" dirty="0">
                <a:solidFill>
                  <a:srgbClr val="000000"/>
                </a:solidFill>
                <a:latin typeface="Arial Narrow" panose="020B0606020202030204" pitchFamily="34" charset="0"/>
              </a:rPr>
              <a:t>. S</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rPr>
              <a:t>ofreu  influências ambientais dessas cidades, povoadas, segundo Roger Bastide, "</a:t>
            </a:r>
            <a:r>
              <a:rPr kumimoji="0" lang="pt-BR" altLang="pt-BR" sz="2100" b="1" i="0" u="none" strike="noStrike" kern="1200" cap="none" spc="0" normalizeH="0" baseline="0" noProof="0" dirty="0">
                <a:ln>
                  <a:noFill/>
                </a:ln>
                <a:solidFill>
                  <a:schemeClr val="bg1"/>
                </a:solidFill>
                <a:effectLst/>
                <a:highlight>
                  <a:srgbClr val="CC0099"/>
                </a:highlight>
                <a:uLnTx/>
                <a:uFillTx/>
                <a:latin typeface="Arial Narrow" panose="020B0606020202030204" pitchFamily="34" charset="0"/>
              </a:rPr>
              <a:t>de sons e sinos, de velhas deslizando pelos becos silenciosos, de vultos que se escondem à sombra das muralh</a:t>
            </a:r>
            <a:r>
              <a:rPr kumimoji="0" lang="pt-BR" altLang="pt-BR" sz="2100" b="0" i="0" u="none" strike="noStrike" kern="1200" cap="none" spc="0" normalizeH="0" baseline="0" noProof="0" dirty="0">
                <a:ln>
                  <a:noFill/>
                </a:ln>
                <a:solidFill>
                  <a:schemeClr val="bg1"/>
                </a:solidFill>
                <a:effectLst/>
                <a:highlight>
                  <a:srgbClr val="CC0099"/>
                </a:highlight>
                <a:uLnTx/>
                <a:uFillTx/>
                <a:latin typeface="Arial Narrow" panose="020B0606020202030204" pitchFamily="34" charset="0"/>
              </a:rPr>
              <a:t>as</a:t>
            </a:r>
            <a:r>
              <a:rPr kumimoji="0" lang="pt-BR" altLang="pt-BR" sz="2100" b="0" i="0" u="none" strike="noStrike" kern="1200" cap="none" spc="0" normalizeH="0" baseline="0" noProof="0" dirty="0">
                <a:ln>
                  <a:noFill/>
                </a:ln>
                <a:solidFill>
                  <a:srgbClr val="000000"/>
                </a:solidFill>
                <a:effectLst/>
                <a:highlight>
                  <a:srgbClr val="CC0099"/>
                </a:highlight>
                <a:uLnTx/>
                <a:uFillTx/>
                <a:latin typeface="Arial Narrow" panose="020B0606020202030204" pitchFamily="34" charset="0"/>
              </a:rPr>
              <a:t>. </a:t>
            </a:r>
          </a:p>
          <a:p>
            <a:pPr marL="0" marR="0" lvl="0" indent="0" algn="just" defTabSz="914400" rtl="0" eaLnBrk="1" fontAlgn="base" latinLnBrk="0" hangingPunct="1">
              <a:lnSpc>
                <a:spcPct val="150000"/>
              </a:lnSpc>
              <a:spcBef>
                <a:spcPct val="0"/>
              </a:spcBef>
              <a:spcAft>
                <a:spcPct val="0"/>
              </a:spcAft>
              <a:buClrTx/>
              <a:buSzTx/>
              <a:buFontTx/>
              <a:buNone/>
              <a:tabLst/>
              <a:defRPr/>
            </a:pPr>
            <a:endParaRPr lang="pt-BR" altLang="pt-BR" sz="1000" dirty="0">
              <a:solidFill>
                <a:srgbClr val="000000"/>
              </a:solidFill>
              <a:latin typeface="Arial Narrow" panose="020B0606020202030204" pitchFamily="34" charset="0"/>
            </a:endParaRPr>
          </a:p>
          <a:p>
            <a:pPr marL="34290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rPr>
              <a:t>Cidades </a:t>
            </a:r>
            <a:r>
              <a:rPr kumimoji="0" lang="pt-BR" altLang="pt-BR" sz="2100" b="1" i="0" u="none" strike="noStrike" kern="1200" cap="none" spc="0" normalizeH="0" baseline="0" noProof="0" dirty="0">
                <a:ln>
                  <a:noFill/>
                </a:ln>
                <a:solidFill>
                  <a:srgbClr val="C00000"/>
                </a:solidFill>
                <a:effectLst/>
                <a:uLnTx/>
                <a:uFillTx/>
                <a:latin typeface="Arial Narrow" panose="020B0606020202030204" pitchFamily="34" charset="0"/>
              </a:rPr>
              <a:t>de brumas</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rPr>
              <a:t>, conhece as mesmas </a:t>
            </a:r>
            <a:r>
              <a:rPr kumimoji="0" lang="pt-BR" altLang="pt-BR" sz="2100" b="1" i="0" u="none" strike="noStrike" kern="1200" cap="none" spc="0" normalizeH="0" baseline="0" noProof="0" dirty="0">
                <a:ln>
                  <a:noFill/>
                </a:ln>
                <a:solidFill>
                  <a:srgbClr val="CC0099"/>
                </a:solidFill>
                <a:effectLst/>
                <a:uLnTx/>
                <a:uFillTx/>
                <a:latin typeface="Arial Narrow" panose="020B0606020202030204" pitchFamily="34" charset="0"/>
              </a:rPr>
              <a:t>existências cinzentas </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rPr>
              <a:t>e </a:t>
            </a:r>
            <a:r>
              <a:rPr kumimoji="0" lang="pt-BR" altLang="pt-BR" sz="2100" b="0" i="0" u="none" strike="noStrike" kern="1200" cap="none" spc="0" normalizeH="0" baseline="0" noProof="0" dirty="0">
                <a:ln>
                  <a:noFill/>
                </a:ln>
                <a:solidFill>
                  <a:srgbClr val="0000CC"/>
                </a:solidFill>
                <a:effectLst/>
                <a:uLnTx/>
                <a:uFillTx/>
                <a:latin typeface="Arial Narrow" panose="020B0606020202030204" pitchFamily="34" charset="0"/>
              </a:rPr>
              <a:t>fantasmas noturnos</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rPr>
              <a:t>: donzelas solitárias, vestidas de luar. "Sua poesia gira em torno de pouco assuntos: </a:t>
            </a:r>
            <a:r>
              <a:rPr kumimoji="0" lang="pt-BR" altLang="pt-BR" sz="2100" b="1" i="0" u="none" strike="noStrike" kern="1200" cap="none" spc="0" normalizeH="0" baseline="0" noProof="0" dirty="0">
                <a:ln>
                  <a:noFill/>
                </a:ln>
                <a:solidFill>
                  <a:srgbClr val="000000"/>
                </a:solidFill>
                <a:effectLst/>
                <a:uLnTx/>
                <a:uFillTx/>
                <a:latin typeface="Arial Narrow" panose="020B0606020202030204" pitchFamily="34" charset="0"/>
              </a:rPr>
              <a:t>a morte da amada e a religiosidade litúrgica</a:t>
            </a:r>
            <a:r>
              <a:rPr lang="pt-BR" altLang="pt-BR" sz="2100" dirty="0">
                <a:solidFill>
                  <a:srgbClr val="000000"/>
                </a:solidFill>
                <a:latin typeface="Arial Narrow" panose="020B0606020202030204" pitchFamily="34" charset="0"/>
              </a:rPr>
              <a:t>.</a:t>
            </a:r>
            <a:endParaRPr kumimoji="0" lang="pt-BR" altLang="pt-BR" sz="2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pic>
        <p:nvPicPr>
          <p:cNvPr id="25606" name="Picture 6" descr="sim_alphonsus">
            <a:extLst>
              <a:ext uri="{FF2B5EF4-FFF2-40B4-BE49-F238E27FC236}">
                <a16:creationId xmlns:a16="http://schemas.microsoft.com/office/drawing/2014/main" id="{63BB8EAA-7228-4011-B2C6-9EB12503E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33252"/>
            <a:ext cx="2928262" cy="4391496"/>
          </a:xfrm>
          <a:prstGeom prst="rect">
            <a:avLst/>
          </a:prstGeom>
          <a:noFill/>
          <a:effectLst>
            <a:glow rad="711200">
              <a:schemeClr val="accent2">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5880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 calcmode="lin" valueType="num">
                                      <p:cBhvr additive="base">
                                        <p:cTn id="7" dur="500" fill="hold"/>
                                        <p:tgtEl>
                                          <p:spTgt spid="2560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2">
                                            <p:txEl>
                                              <p:pRg st="2" end="2"/>
                                            </p:txEl>
                                          </p:spTgt>
                                        </p:tgtEl>
                                        <p:attrNameLst>
                                          <p:attrName>style.visibility</p:attrName>
                                        </p:attrNameLst>
                                      </p:cBhvr>
                                      <p:to>
                                        <p:strVal val="visible"/>
                                      </p:to>
                                    </p:set>
                                    <p:anim calcmode="lin" valueType="num">
                                      <p:cBhvr additive="base">
                                        <p:cTn id="13" dur="500" fill="hold"/>
                                        <p:tgtEl>
                                          <p:spTgt spid="2560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602">
                                            <p:txEl>
                                              <p:pRg st="4" end="4"/>
                                            </p:txEl>
                                          </p:spTgt>
                                        </p:tgtEl>
                                        <p:attrNameLst>
                                          <p:attrName>style.visibility</p:attrName>
                                        </p:attrNameLst>
                                      </p:cBhvr>
                                      <p:to>
                                        <p:strVal val="visible"/>
                                      </p:to>
                                    </p:set>
                                    <p:anim calcmode="lin" valueType="num">
                                      <p:cBhvr additive="base">
                                        <p:cTn id="19" dur="500" fill="hold"/>
                                        <p:tgtEl>
                                          <p:spTgt spid="2560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C0099"/>
        </a:solidFill>
        <a:effectLst/>
      </p:bgPr>
    </p:bg>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C0805D3A-0FF6-4FAF-B0F1-1B0F55ADB984}"/>
              </a:ext>
            </a:extLst>
          </p:cNvPr>
          <p:cNvSpPr>
            <a:spLocks noChangeArrowheads="1"/>
          </p:cNvSpPr>
          <p:nvPr/>
        </p:nvSpPr>
        <p:spPr bwMode="auto">
          <a:xfrm>
            <a:off x="0" y="0"/>
            <a:ext cx="3708400" cy="685800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7650" name="Text Box 2">
            <a:extLst>
              <a:ext uri="{FF2B5EF4-FFF2-40B4-BE49-F238E27FC236}">
                <a16:creationId xmlns:a16="http://schemas.microsoft.com/office/drawing/2014/main" id="{87D85FF8-B2A6-4D74-BDED-E9A2D5AD1E8E}"/>
              </a:ext>
            </a:extLst>
          </p:cNvPr>
          <p:cNvSpPr txBox="1">
            <a:spLocks noChangeArrowheads="1"/>
          </p:cNvSpPr>
          <p:nvPr/>
        </p:nvSpPr>
        <p:spPr bwMode="auto">
          <a:xfrm>
            <a:off x="3924300" y="620713"/>
            <a:ext cx="5040188" cy="6278642"/>
          </a:xfrm>
          <a:prstGeom prst="rect">
            <a:avLst/>
          </a:prstGeom>
          <a:solidFill>
            <a:schemeClr val="bg1"/>
          </a:solidFill>
          <a:ln>
            <a:noFill/>
          </a:ln>
          <a:effectLst/>
        </p:spPr>
        <p:txBody>
          <a:bodyPr wrap="square">
            <a:spAutoFit/>
          </a:bodyPr>
          <a:lstStyle/>
          <a:p>
            <a:pPr marL="36000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36000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Hão de chorar por ela os cinamomos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Murchando as flores ao tombar do dia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Dos laranjais hão de cair os pomos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Lembrando-se daquela que os colhia.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As estrelas dirão: - "Ai, nada somos,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Pois ela se morreu silente* e fria..."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pondo os olhos nela como pomos,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Hão de chorar a irmã que lhes sorria.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lua que lhe foi mãe carinhosa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Que a viu nascer e amar, há de envolvê-la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Entre lírios e pétalas de rosa.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Os meus sonhos de amor serão defuntos...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 os arcanjos dirão no azul ao vê-la,</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Pensando em mim: - "Por que não vieram juntos?"</a:t>
            </a:r>
            <a:br>
              <a:rPr kumimoji="0" lang="pt-BR" altLang="pt-BR" sz="1800" b="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6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pt-BR" altLang="pt-BR" sz="1200" b="0" i="0" u="none" strike="noStrike" kern="1200" cap="none" spc="0" normalizeH="0" baseline="0" noProof="0" dirty="0">
                <a:ln>
                  <a:noFill/>
                </a:ln>
                <a:solidFill>
                  <a:srgbClr val="000000"/>
                </a:solidFill>
                <a:effectLst/>
                <a:highlight>
                  <a:srgbClr val="FFFF00"/>
                </a:highlight>
                <a:uLnTx/>
                <a:uFillTx/>
              </a:rPr>
              <a:t>Silente: silencioso, secreto.</a:t>
            </a: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pt-BR" altLang="pt-BR" sz="1200" dirty="0">
                <a:solidFill>
                  <a:srgbClr val="000000"/>
                </a:solidFill>
                <a:highlight>
                  <a:srgbClr val="FFFF00"/>
                </a:highlight>
              </a:rPr>
              <a:t>Cinamomos: plantas</a:t>
            </a:r>
            <a:r>
              <a:rPr kumimoji="0" lang="pt-BR" altLang="pt-BR" sz="1200" b="0" i="0" u="none" strike="noStrike" kern="1200" cap="none" spc="0" normalizeH="0" baseline="0" noProof="0" dirty="0">
                <a:ln>
                  <a:noFill/>
                </a:ln>
                <a:solidFill>
                  <a:srgbClr val="000000"/>
                </a:solidFill>
                <a:effectLst/>
                <a:highlight>
                  <a:srgbClr val="FFFF00"/>
                </a:highlight>
                <a:uLnTx/>
                <a:uFillTx/>
              </a:rPr>
              <a:t> </a:t>
            </a:r>
          </a:p>
        </p:txBody>
      </p:sp>
      <p:pic>
        <p:nvPicPr>
          <p:cNvPr id="27652" name="Picture 4" descr="AP607~The-Kiss-c-1907-Posters">
            <a:extLst>
              <a:ext uri="{FF2B5EF4-FFF2-40B4-BE49-F238E27FC236}">
                <a16:creationId xmlns:a16="http://schemas.microsoft.com/office/drawing/2014/main" id="{CE2FCEC7-97E3-4F97-82CA-94F3AAB39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908050"/>
            <a:ext cx="3121025" cy="468153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3B3B0884-D943-437B-B99A-8706F70B021A}"/>
              </a:ext>
            </a:extLst>
          </p:cNvPr>
          <p:cNvSpPr txBox="1"/>
          <p:nvPr/>
        </p:nvSpPr>
        <p:spPr>
          <a:xfrm>
            <a:off x="4427984" y="116632"/>
            <a:ext cx="4248472" cy="369332"/>
          </a:xfrm>
          <a:prstGeom prst="rect">
            <a:avLst/>
          </a:prstGeom>
          <a:solidFill>
            <a:srgbClr val="FF0066"/>
          </a:solidFill>
        </p:spPr>
        <p:txBody>
          <a:bodyPr wrap="square" rtlCol="0">
            <a:spAutoFit/>
          </a:bodyPr>
          <a:lstStyle/>
          <a:p>
            <a:r>
              <a:rPr lang="pt-BR" b="1" dirty="0">
                <a:solidFill>
                  <a:schemeClr val="bg1"/>
                </a:solidFill>
                <a:latin typeface="Helvetica" panose="020B0604020202020204" pitchFamily="34" charset="0"/>
              </a:rPr>
              <a:t>Hão de chorar por ela os cinamomos</a:t>
            </a:r>
            <a:endParaRPr lang="pt-BR" b="1" dirty="0">
              <a:solidFill>
                <a:schemeClr val="bg1"/>
              </a:solidFill>
            </a:endParaRPr>
          </a:p>
        </p:txBody>
      </p:sp>
    </p:spTree>
    <p:extLst>
      <p:ext uri="{BB962C8B-B14F-4D97-AF65-F5344CB8AC3E}">
        <p14:creationId xmlns:p14="http://schemas.microsoft.com/office/powerpoint/2010/main" val="267463401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7650">
                                            <p:txEl>
                                              <p:pRg st="1" end="1"/>
                                            </p:txEl>
                                          </p:spTgt>
                                        </p:tgtEl>
                                        <p:attrNameLst>
                                          <p:attrName>style.visibility</p:attrName>
                                        </p:attrNameLst>
                                      </p:cBhvr>
                                      <p:to>
                                        <p:strVal val="visible"/>
                                      </p:to>
                                    </p:set>
                                    <p:anim calcmode="lin" valueType="num">
                                      <p:cBhvr additive="base">
                                        <p:cTn id="13" dur="500" fill="hold"/>
                                        <p:tgtEl>
                                          <p:spTgt spid="2765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7652"/>
                                        </p:tgtEl>
                                        <p:attrNameLst>
                                          <p:attrName>style.visibility</p:attrName>
                                        </p:attrNameLst>
                                      </p:cBhvr>
                                      <p:to>
                                        <p:strVal val="visible"/>
                                      </p:to>
                                    </p:set>
                                    <p:anim calcmode="lin" valueType="num">
                                      <p:cBhvr additive="base">
                                        <p:cTn id="19" dur="500" fill="hold"/>
                                        <p:tgtEl>
                                          <p:spTgt spid="27652"/>
                                        </p:tgtEl>
                                        <p:attrNameLst>
                                          <p:attrName>ppt_x</p:attrName>
                                        </p:attrNameLst>
                                      </p:cBhvr>
                                      <p:tavLst>
                                        <p:tav tm="0">
                                          <p:val>
                                            <p:strVal val="#ppt_x"/>
                                          </p:val>
                                        </p:tav>
                                        <p:tav tm="100000">
                                          <p:val>
                                            <p:strVal val="#ppt_x"/>
                                          </p:val>
                                        </p:tav>
                                      </p:tavLst>
                                    </p:anim>
                                    <p:anim calcmode="lin" valueType="num">
                                      <p:cBhvr additive="base">
                                        <p:cTn id="20" dur="500" fill="hold"/>
                                        <p:tgtEl>
                                          <p:spTgt spid="276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Text Box 4">
            <a:extLst>
              <a:ext uri="{FF2B5EF4-FFF2-40B4-BE49-F238E27FC236}">
                <a16:creationId xmlns:a16="http://schemas.microsoft.com/office/drawing/2014/main" id="{7145541D-0A37-47F6-A134-EAD3521B66A2}"/>
              </a:ext>
            </a:extLst>
          </p:cNvPr>
          <p:cNvSpPr txBox="1">
            <a:spLocks noChangeArrowheads="1"/>
          </p:cNvSpPr>
          <p:nvPr/>
        </p:nvSpPr>
        <p:spPr bwMode="auto">
          <a:xfrm>
            <a:off x="0" y="0"/>
            <a:ext cx="5400675" cy="6863417"/>
          </a:xfrm>
          <a:prstGeom prst="rect">
            <a:avLst/>
          </a:prstGeom>
          <a:noFill/>
          <a:ln>
            <a:noFill/>
          </a:ln>
          <a:effec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err="1">
                <a:ln>
                  <a:noFill/>
                </a:ln>
                <a:solidFill>
                  <a:srgbClr val="000000"/>
                </a:solidFill>
                <a:effectLst>
                  <a:outerShdw blurRad="38100" dist="38100" dir="2700000" algn="tl">
                    <a:srgbClr val="FFFFFF"/>
                  </a:outerShdw>
                </a:effectLst>
                <a:highlight>
                  <a:srgbClr val="FFFF00"/>
                </a:highlight>
                <a:uLnTx/>
                <a:uFillTx/>
                <a:latin typeface="Arial" panose="020B0604020202020204" pitchFamily="34" charset="0"/>
                <a:ea typeface="+mn-ea"/>
                <a:cs typeface="+mn-cs"/>
              </a:rPr>
              <a:t>Ismália</a:t>
            </a:r>
            <a:endParaRPr kumimoji="0" lang="pt-BR" altLang="pt-BR" sz="2800" b="1" i="0" u="none" strike="noStrike" kern="1200" cap="none" spc="0" normalizeH="0" baseline="0" noProof="0" dirty="0">
              <a:ln>
                <a:noFill/>
              </a:ln>
              <a:solidFill>
                <a:srgbClr val="000000"/>
              </a:solidFill>
              <a:effectLst>
                <a:outerShdw blurRad="38100" dist="38100" dir="2700000" algn="tl">
                  <a:srgbClr val="FFFFFF"/>
                </a:outerShdw>
              </a:effectLst>
              <a:highlight>
                <a:srgbClr val="FFFF00"/>
              </a:highligh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a:ln>
                  <a:noFill/>
                </a:ln>
                <a:solidFill>
                  <a:srgbClr val="000000"/>
                </a:solidFill>
                <a:effectLst>
                  <a:outerShdw blurRad="38100" dist="38100" dir="2700000" algn="tl">
                    <a:srgbClr val="FFFFFF"/>
                  </a:outerShdw>
                </a:effectLst>
                <a:highlight>
                  <a:srgbClr val="FFFF00"/>
                </a:highlight>
                <a:uLnTx/>
                <a:uFillTx/>
                <a:latin typeface="Arial" panose="020B0604020202020204" pitchFamily="34" charset="0"/>
                <a:ea typeface="+mn-ea"/>
                <a:cs typeface="+mn-cs"/>
              </a:rPr>
              <a:t>Alphonsus de Guimaraens</a:t>
            </a: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Quando </a:t>
            </a:r>
            <a:r>
              <a:rPr kumimoji="0" lang="pt-BR" altLang="pt-BR" sz="2400" b="1" i="0" u="none" strike="noStrike" kern="1200" cap="none" spc="0" normalizeH="0" baseline="0" noProof="0" dirty="0" err="1">
                <a:ln>
                  <a:noFill/>
                </a:ln>
                <a:effectLst/>
                <a:highlight>
                  <a:srgbClr val="0000CC"/>
                </a:highlight>
                <a:uLnTx/>
                <a:uFillTx/>
                <a:latin typeface="Arial" panose="020B0604020202020204" pitchFamily="34" charset="0"/>
                <a:ea typeface="+mn-ea"/>
                <a:cs typeface="+mn-cs"/>
              </a:rPr>
              <a:t>Ismália</a:t>
            </a: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 enlouqueceu,</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Pôs-se na torre a sonhar...</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Viu uma lua no céu,</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Viu outra lua no mar.</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br>
              <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No sonho em que se perdeu,</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Banhou-se toda em luar...</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Queria subir ao céu,</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Queria descer ao mar...</a:t>
            </a:r>
            <a:br>
              <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E, no desvario seu,</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Na torre pôs-se a cantar...</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Estava perto do céu,</a:t>
            </a:r>
            <a:b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4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Estava longe do mar</a:t>
            </a:r>
            <a:r>
              <a:rPr kumimoji="0" lang="pt-BR" altLang="pt-BR" sz="2400" b="1" i="0" u="none" strike="noStrike" kern="1200" cap="none" spc="0" normalizeH="0" baseline="0" noProof="0" dirty="0">
                <a:ln>
                  <a:noFill/>
                </a:ln>
                <a:effectLst/>
                <a:uLnTx/>
                <a:uFillTx/>
                <a:latin typeface="Arial" panose="020B0604020202020204" pitchFamily="34" charset="0"/>
                <a:ea typeface="+mn-ea"/>
                <a:cs typeface="+mn-cs"/>
              </a:rPr>
              <a:t>...</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47109" name="Text Box 5">
            <a:extLst>
              <a:ext uri="{FF2B5EF4-FFF2-40B4-BE49-F238E27FC236}">
                <a16:creationId xmlns:a16="http://schemas.microsoft.com/office/drawing/2014/main" id="{F1F8DDE3-D03C-4E3E-99E3-3223D2DC204E}"/>
              </a:ext>
            </a:extLst>
          </p:cNvPr>
          <p:cNvSpPr txBox="1">
            <a:spLocks noChangeArrowheads="1"/>
          </p:cNvSpPr>
          <p:nvPr/>
        </p:nvSpPr>
        <p:spPr bwMode="auto">
          <a:xfrm>
            <a:off x="4319588" y="2922588"/>
            <a:ext cx="4824412" cy="3935412"/>
          </a:xfrm>
          <a:prstGeom prst="rect">
            <a:avLst/>
          </a:prstGeom>
          <a:noFill/>
          <a:ln>
            <a:noFill/>
          </a:ln>
          <a:effectLst/>
        </p:spPr>
        <p:txBody>
          <a:bodyPr>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E como um anjo pendeu</a:t>
            </a:r>
            <a:b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As asas para voar...</a:t>
            </a:r>
            <a:b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Queria a lua do céu,</a:t>
            </a:r>
            <a:b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Queria a lua do mar...</a:t>
            </a:r>
            <a:br>
              <a:rPr kumimoji="0" lang="pt-BR" altLang="pt-BR"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br>
              <a:rPr kumimoji="0" lang="pt-BR" altLang="pt-BR" sz="2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As asas que Deus lhe deu</a:t>
            </a:r>
            <a:b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Ruflaram de par em par...</a:t>
            </a:r>
            <a:b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Sua alma subiu ao céu,</a:t>
            </a:r>
            <a:b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br>
            <a:r>
              <a:rPr kumimoji="0" lang="pt-BR" altLang="pt-BR" sz="2800" b="1" i="0" u="none" strike="noStrike" kern="1200" cap="none" spc="0" normalizeH="0" baseline="0" noProof="0" dirty="0">
                <a:ln>
                  <a:noFill/>
                </a:ln>
                <a:effectLst/>
                <a:highlight>
                  <a:srgbClr val="0000CC"/>
                </a:highlight>
                <a:uLnTx/>
                <a:uFillTx/>
                <a:latin typeface="Arial" panose="020B0604020202020204" pitchFamily="34" charset="0"/>
                <a:ea typeface="+mn-ea"/>
                <a:cs typeface="+mn-cs"/>
              </a:rPr>
              <a:t>Seu corpo desceu ao mar...</a:t>
            </a:r>
          </a:p>
        </p:txBody>
      </p:sp>
      <p:pic>
        <p:nvPicPr>
          <p:cNvPr id="2" name="Imagem 1">
            <a:extLst>
              <a:ext uri="{FF2B5EF4-FFF2-40B4-BE49-F238E27FC236}">
                <a16:creationId xmlns:a16="http://schemas.microsoft.com/office/drawing/2014/main" id="{B88DEB50-5354-43EF-8AC2-5F164269B5F4}"/>
              </a:ext>
            </a:extLst>
          </p:cNvPr>
          <p:cNvPicPr>
            <a:picLocks noChangeAspect="1"/>
          </p:cNvPicPr>
          <p:nvPr/>
        </p:nvPicPr>
        <p:blipFill>
          <a:blip r:embed="rId2"/>
          <a:stretch>
            <a:fillRect/>
          </a:stretch>
        </p:blipFill>
        <p:spPr>
          <a:xfrm>
            <a:off x="4716016" y="-21733"/>
            <a:ext cx="4433420" cy="2938904"/>
          </a:xfrm>
          <a:prstGeom prst="rect">
            <a:avLst/>
          </a:prstGeom>
        </p:spPr>
      </p:pic>
      <p:pic>
        <p:nvPicPr>
          <p:cNvPr id="3" name="Imagem 2">
            <a:extLst>
              <a:ext uri="{FF2B5EF4-FFF2-40B4-BE49-F238E27FC236}">
                <a16:creationId xmlns:a16="http://schemas.microsoft.com/office/drawing/2014/main" id="{D9378518-03FF-4828-86C1-A243B7B4D79B}"/>
              </a:ext>
            </a:extLst>
          </p:cNvPr>
          <p:cNvPicPr>
            <a:picLocks noChangeAspect="1"/>
          </p:cNvPicPr>
          <p:nvPr/>
        </p:nvPicPr>
        <p:blipFill>
          <a:blip r:embed="rId3"/>
          <a:stretch>
            <a:fillRect/>
          </a:stretch>
        </p:blipFill>
        <p:spPr>
          <a:xfrm>
            <a:off x="3707904" y="3933056"/>
            <a:ext cx="1505037" cy="876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108">
                                            <p:txEl>
                                              <p:pRg st="0" end="0"/>
                                            </p:txEl>
                                          </p:spTgt>
                                        </p:tgtEl>
                                        <p:attrNameLst>
                                          <p:attrName>style.visibility</p:attrName>
                                        </p:attrNameLst>
                                      </p:cBhvr>
                                      <p:to>
                                        <p:strVal val="visible"/>
                                      </p:to>
                                    </p:set>
                                    <p:anim calcmode="lin" valueType="num">
                                      <p:cBhvr additive="base">
                                        <p:cTn id="7" dur="500" fill="hold"/>
                                        <p:tgtEl>
                                          <p:spTgt spid="4710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710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7108">
                                            <p:txEl>
                                              <p:pRg st="1" end="1"/>
                                            </p:txEl>
                                          </p:spTgt>
                                        </p:tgtEl>
                                        <p:attrNameLst>
                                          <p:attrName>style.visibility</p:attrName>
                                        </p:attrNameLst>
                                      </p:cBhvr>
                                      <p:to>
                                        <p:strVal val="visible"/>
                                      </p:to>
                                    </p:set>
                                    <p:anim calcmode="lin" valueType="num">
                                      <p:cBhvr additive="base">
                                        <p:cTn id="11" dur="500" fill="hold"/>
                                        <p:tgtEl>
                                          <p:spTgt spid="4710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710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7108">
                                            <p:txEl>
                                              <p:pRg st="2" end="2"/>
                                            </p:txEl>
                                          </p:spTgt>
                                        </p:tgtEl>
                                        <p:attrNameLst>
                                          <p:attrName>style.visibility</p:attrName>
                                        </p:attrNameLst>
                                      </p:cBhvr>
                                      <p:to>
                                        <p:strVal val="visible"/>
                                      </p:to>
                                    </p:set>
                                    <p:anim calcmode="lin" valueType="num">
                                      <p:cBhvr additive="base">
                                        <p:cTn id="23" dur="500" fill="hold"/>
                                        <p:tgtEl>
                                          <p:spTgt spid="47108">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710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7109">
                                            <p:txEl>
                                              <p:pRg st="0" end="0"/>
                                            </p:txEl>
                                          </p:spTgt>
                                        </p:tgtEl>
                                        <p:attrNameLst>
                                          <p:attrName>style.visibility</p:attrName>
                                        </p:attrNameLst>
                                      </p:cBhvr>
                                      <p:to>
                                        <p:strVal val="visible"/>
                                      </p:to>
                                    </p:set>
                                    <p:anim calcmode="lin" valueType="num">
                                      <p:cBhvr additive="base">
                                        <p:cTn id="29" dur="500" fill="hold"/>
                                        <p:tgtEl>
                                          <p:spTgt spid="47109">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710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a:extLst>
              <a:ext uri="{FF2B5EF4-FFF2-40B4-BE49-F238E27FC236}">
                <a16:creationId xmlns:a16="http://schemas.microsoft.com/office/drawing/2014/main" id="{98BA3AAE-6511-4E6C-A48C-E0302E4C66CB}"/>
              </a:ext>
            </a:extLst>
          </p:cNvPr>
          <p:cNvSpPr txBox="1">
            <a:spLocks noChangeArrowheads="1"/>
          </p:cNvSpPr>
          <p:nvPr/>
        </p:nvSpPr>
        <p:spPr bwMode="auto">
          <a:xfrm>
            <a:off x="0" y="1034304"/>
            <a:ext cx="4644008" cy="5355312"/>
          </a:xfrm>
          <a:prstGeom prst="rect">
            <a:avLst/>
          </a:prstGeom>
          <a:noFill/>
          <a:ln>
            <a:noFill/>
          </a:ln>
          <a:effec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Entre brumas ao longe surge a aurora.</a:t>
            </a:r>
            <a:b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O hialino* orvalho aos poucos se evapora,</a:t>
            </a:r>
            <a:b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    Agoniza o arrebol*.</a:t>
            </a:r>
            <a:b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A catedral ebúrnea* do meu sonho</a:t>
            </a:r>
            <a:b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Aparece na paz do céu risonho</a:t>
            </a:r>
            <a:b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t>    Toda branca de sol. </a:t>
            </a:r>
            <a:br>
              <a:rPr kumimoji="0" lang="pt-BR" altLang="pt-BR" sz="1800" b="0" i="1" u="none" strike="noStrike" kern="1200" cap="none" spc="0" normalizeH="0" baseline="0" noProof="0" dirty="0">
                <a:ln>
                  <a:noFill/>
                </a:ln>
                <a:solidFill>
                  <a:srgbClr val="C00000"/>
                </a:solidFill>
                <a:effectLst/>
                <a:uLnTx/>
                <a:uFillTx/>
                <a:latin typeface="Arial" panose="020B0604020202020204" pitchFamily="34" charset="0"/>
                <a:ea typeface="+mn-ea"/>
                <a:cs typeface="+mn-cs"/>
              </a:rPr>
            </a:b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6600"/>
                </a:solidFill>
                <a:effectLst/>
                <a:uLnTx/>
                <a:uFillTx/>
                <a:latin typeface="Arial" panose="020B0604020202020204" pitchFamily="34" charset="0"/>
                <a:ea typeface="+mn-ea"/>
                <a:cs typeface="+mn-cs"/>
              </a:rPr>
              <a:t>E o sino canta em lúgubres responsos*:</a:t>
            </a:r>
            <a:br>
              <a:rPr kumimoji="0" lang="pt-BR" altLang="pt-BR" sz="1800" b="0" i="1" u="none" strike="noStrike" kern="1200" cap="none" spc="0" normalizeH="0" baseline="0" noProof="0" dirty="0">
                <a:ln>
                  <a:noFill/>
                </a:ln>
                <a:solidFill>
                  <a:srgbClr val="0066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66"/>
                </a:solidFill>
                <a:effectLst/>
                <a:uLnTx/>
                <a:uFillTx/>
                <a:latin typeface="Arial" panose="020B0604020202020204" pitchFamily="34" charset="0"/>
                <a:ea typeface="+mn-ea"/>
                <a:cs typeface="+mn-cs"/>
              </a:rPr>
              <a:t>    Pobre Alphonsus! Pobre Alphonsus! (...) </a:t>
            </a: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Por entre lírios e lilases desce</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tarde esquiva: amargurada prece</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Põe-se a lua a rezar.</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 catedral ebúrnea do meu sonho</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Aparece na paz do céu tristonho</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Toda branca de luar.</a:t>
            </a: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pt-BR" altLang="pt-BR" sz="18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8675" name="Text Box 3">
            <a:extLst>
              <a:ext uri="{FF2B5EF4-FFF2-40B4-BE49-F238E27FC236}">
                <a16:creationId xmlns:a16="http://schemas.microsoft.com/office/drawing/2014/main" id="{538ADBCA-B4D8-443F-B584-2848A9A72343}"/>
              </a:ext>
            </a:extLst>
          </p:cNvPr>
          <p:cNvSpPr txBox="1">
            <a:spLocks noChangeArrowheads="1"/>
          </p:cNvSpPr>
          <p:nvPr/>
        </p:nvSpPr>
        <p:spPr bwMode="auto">
          <a:xfrm>
            <a:off x="4644008" y="1034304"/>
            <a:ext cx="4485213" cy="4801314"/>
          </a:xfrm>
          <a:prstGeom prst="rect">
            <a:avLst/>
          </a:prstGeom>
          <a:noFill/>
          <a:ln>
            <a:noFill/>
          </a:ln>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006600"/>
                </a:solidFill>
                <a:effectLst/>
                <a:uLnTx/>
                <a:uFillTx/>
                <a:latin typeface="Arial" panose="020B0604020202020204" pitchFamily="34" charset="0"/>
                <a:ea typeface="+mn-ea"/>
                <a:cs typeface="+mn-cs"/>
              </a:rPr>
              <a:t>E o sino dobra em lúgubres responsos:</a:t>
            </a:r>
            <a:br>
              <a:rPr kumimoji="0" lang="pt-BR" altLang="pt-BR" sz="1800" b="0" i="1" u="none" strike="noStrike" kern="1200" cap="none" spc="0" normalizeH="0" baseline="0" noProof="0" dirty="0">
                <a:ln>
                  <a:noFill/>
                </a:ln>
                <a:solidFill>
                  <a:srgbClr val="0066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6600"/>
                </a:solidFill>
                <a:effectLst/>
                <a:uLnTx/>
                <a:uFillTx/>
                <a:latin typeface="Arial" panose="020B0604020202020204" pitchFamily="34" charset="0"/>
                <a:ea typeface="+mn-ea"/>
                <a:cs typeface="+mn-cs"/>
              </a:rPr>
              <a:t>    </a:t>
            </a:r>
            <a:r>
              <a:rPr kumimoji="0" lang="pt-BR" altLang="pt-BR" sz="1800" b="0" i="1" u="none" strike="noStrike" kern="1200" cap="none" spc="0" normalizeH="0" baseline="0" noProof="0" dirty="0">
                <a:ln>
                  <a:noFill/>
                </a:ln>
                <a:solidFill>
                  <a:srgbClr val="000066"/>
                </a:solidFill>
                <a:effectLst/>
                <a:uLnTx/>
                <a:uFillTx/>
                <a:latin typeface="Arial" panose="020B0604020202020204" pitchFamily="34" charset="0"/>
                <a:ea typeface="+mn-ea"/>
                <a:cs typeface="+mn-cs"/>
              </a:rPr>
              <a:t>Pobre Alphonsus! Pobre Alphonsus! </a:t>
            </a:r>
            <a:br>
              <a:rPr kumimoji="0" lang="pt-BR" altLang="pt-BR" sz="1800" b="0" i="1" u="none" strike="noStrike" kern="1200" cap="none" spc="0" normalizeH="0" baseline="0" noProof="0" dirty="0">
                <a:ln>
                  <a:noFill/>
                </a:ln>
                <a:solidFill>
                  <a:srgbClr val="000066"/>
                </a:solidFill>
                <a:effectLst/>
                <a:uLnTx/>
                <a:uFillTx/>
                <a:latin typeface="Arial" panose="020B0604020202020204" pitchFamily="34" charset="0"/>
                <a:ea typeface="+mn-ea"/>
                <a:cs typeface="+mn-cs"/>
              </a:rPr>
            </a:br>
            <a:br>
              <a:rPr kumimoji="0" lang="pt-BR" altLang="pt-BR" sz="1800" b="0" i="1" u="none" strike="noStrike" kern="1200" cap="none" spc="0" normalizeH="0" baseline="0" noProof="0" dirty="0">
                <a:ln>
                  <a:noFill/>
                </a:ln>
                <a:solidFill>
                  <a:srgbClr val="000066"/>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O céu é todo trevas: </a:t>
            </a:r>
            <a:r>
              <a:rPr kumimoji="0" lang="pt-BR" altLang="pt-BR" sz="1800" b="0" i="1" u="none" strike="noStrike" kern="1200" cap="none" spc="0" normalizeH="0" baseline="0" noProof="0" dirty="0">
                <a:ln>
                  <a:noFill/>
                </a:ln>
                <a:solidFill>
                  <a:srgbClr val="0000CC"/>
                </a:solidFill>
                <a:effectLst/>
                <a:uLnTx/>
                <a:uFillTx/>
                <a:latin typeface="Arial" panose="020B0604020202020204" pitchFamily="34" charset="0"/>
                <a:ea typeface="+mn-ea"/>
                <a:cs typeface="+mn-cs"/>
              </a:rPr>
              <a:t>o vento uiva.</a:t>
            </a:r>
            <a:br>
              <a:rPr kumimoji="0" lang="pt-BR" altLang="pt-BR" sz="1800" b="0" i="1" u="none" strike="noStrike" kern="1200" cap="none" spc="0" normalizeH="0" baseline="0" noProof="0" dirty="0">
                <a:ln>
                  <a:noFill/>
                </a:ln>
                <a:solidFill>
                  <a:srgbClr val="0000CC"/>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Do relâmpago a cabeleira ruiva</a:t>
            </a: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lang="pt-BR" altLang="pt-BR" i="1" dirty="0">
                <a:solidFill>
                  <a:srgbClr val="FF0000"/>
                </a:solidFill>
              </a:rPr>
              <a:t>V</a:t>
            </a: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em açoitar o rosto meu.</a:t>
            </a: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E a catedral ebúrnea do meu sonho</a:t>
            </a: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Afunda-se no caos do céu medonho</a:t>
            </a: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    Como um astro que já morreu.</a:t>
            </a: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endPar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r>
              <a:rPr kumimoji="0" lang="pt-BR" altLang="pt-BR" sz="1800" b="0" i="1" u="none" strike="noStrike" kern="1200" cap="none" spc="0" normalizeH="0" baseline="0" noProof="0" dirty="0">
                <a:ln>
                  <a:noFill/>
                </a:ln>
                <a:solidFill>
                  <a:srgbClr val="006600"/>
                </a:solidFill>
                <a:effectLst/>
                <a:uLnTx/>
                <a:uFillTx/>
                <a:latin typeface="Arial" panose="020B0604020202020204" pitchFamily="34" charset="0"/>
                <a:ea typeface="+mn-ea"/>
                <a:cs typeface="+mn-cs"/>
              </a:rPr>
              <a:t>E o sino geme em lúgubres responsos: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t> </a:t>
            </a:r>
            <a:r>
              <a:rPr kumimoji="0" lang="pt-BR" altLang="pt-BR" sz="1800" b="0" i="1" u="none" strike="noStrike" kern="1200" cap="none" spc="0" normalizeH="0" baseline="0" noProof="0" dirty="0">
                <a:ln>
                  <a:noFill/>
                </a:ln>
                <a:solidFill>
                  <a:srgbClr val="000066"/>
                </a:solidFill>
                <a:effectLst/>
                <a:uLnTx/>
                <a:uFillTx/>
                <a:latin typeface="Arial" panose="020B0604020202020204" pitchFamily="34" charset="0"/>
                <a:ea typeface="+mn-ea"/>
                <a:cs typeface="+mn-cs"/>
              </a:rPr>
              <a:t>   Pobre Alphonsus! Pobre Alphonsus!</a:t>
            </a:r>
          </a:p>
          <a:p>
            <a:pPr marL="0" marR="0" lvl="0" indent="0" algn="l" defTabSz="914400" rtl="0" eaLnBrk="1" fontAlgn="base" latinLnBrk="0" hangingPunct="1">
              <a:lnSpc>
                <a:spcPct val="100000"/>
              </a:lnSpc>
              <a:spcBef>
                <a:spcPct val="0"/>
              </a:spcBef>
              <a:spcAft>
                <a:spcPct val="0"/>
              </a:spcAft>
              <a:buClrTx/>
              <a:buSzTx/>
              <a:buFontTx/>
              <a:buNone/>
              <a:tabLst/>
              <a:defRPr/>
            </a:pPr>
            <a:endParaRPr lang="pt-BR" altLang="pt-BR" i="1" dirty="0">
              <a:solidFill>
                <a:srgbClr val="FF0000"/>
              </a:solidFill>
            </a:endParaRPr>
          </a:p>
          <a:p>
            <a:pPr marL="0" marR="0" lvl="0" indent="0" algn="l" defTabSz="914400" rtl="0" eaLnBrk="1" fontAlgn="base" latinLnBrk="0" hangingPunct="1">
              <a:lnSpc>
                <a:spcPct val="100000"/>
              </a:lnSpc>
              <a:spcBef>
                <a:spcPct val="0"/>
              </a:spcBef>
              <a:spcAft>
                <a:spcPct val="0"/>
              </a:spcAft>
              <a:buClrTx/>
              <a:buSzTx/>
              <a:buFontTx/>
              <a:buNone/>
              <a:tabLst/>
              <a:defRPr/>
            </a:pPr>
            <a:br>
              <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rPr>
            </a:br>
            <a:endParaRPr kumimoji="0" lang="pt-BR" altLang="pt-BR" sz="1800" b="0" i="1" u="none" strike="noStrike" kern="1200" cap="none" spc="0" normalizeH="0" baseline="0" noProof="0" dirty="0">
              <a:ln>
                <a:noFill/>
              </a:ln>
              <a:solidFill>
                <a:srgbClr val="FF0000"/>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900" b="0" i="1"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900" b="0" i="0" u="none" strike="noStrike" kern="1200" cap="none" spc="0" normalizeH="0" baseline="0" noProof="0" dirty="0">
              <a:ln>
                <a:noFill/>
              </a:ln>
              <a:solidFill>
                <a:schemeClr val="bg1"/>
              </a:solidFill>
              <a:effectLst/>
              <a:uLnTx/>
              <a:uFillTx/>
              <a:latin typeface="Arial" panose="020B0604020202020204" pitchFamily="34" charset="0"/>
              <a:ea typeface="+mn-ea"/>
              <a:cs typeface="+mn-cs"/>
            </a:endParaRPr>
          </a:p>
        </p:txBody>
      </p:sp>
      <p:sp>
        <p:nvSpPr>
          <p:cNvPr id="28676" name="Text Box 4">
            <a:extLst>
              <a:ext uri="{FF2B5EF4-FFF2-40B4-BE49-F238E27FC236}">
                <a16:creationId xmlns:a16="http://schemas.microsoft.com/office/drawing/2014/main" id="{86741D89-04F7-4214-8BC5-81105285D394}"/>
              </a:ext>
            </a:extLst>
          </p:cNvPr>
          <p:cNvSpPr txBox="1">
            <a:spLocks noChangeArrowheads="1"/>
          </p:cNvSpPr>
          <p:nvPr/>
        </p:nvSpPr>
        <p:spPr bwMode="auto">
          <a:xfrm>
            <a:off x="107504" y="6389616"/>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defTabSz="914400" rtl="0" eaLnBrk="1" fontAlgn="base" latinLnBrk="0" hangingPunct="1">
              <a:lnSpc>
                <a:spcPct val="100000"/>
              </a:lnSpc>
              <a:spcBef>
                <a:spcPct val="50000"/>
              </a:spcBef>
              <a:spcAft>
                <a:spcPct val="0"/>
              </a:spcAft>
              <a:buClrTx/>
              <a:buSzTx/>
              <a:buFontTx/>
              <a:buNone/>
              <a:tabLst/>
              <a:defRPr/>
            </a:pPr>
            <a:r>
              <a:rPr kumimoji="0" lang="pt-BR" altLang="pt-BR"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Hialino</a:t>
            </a: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transparente, </a:t>
            </a:r>
            <a:r>
              <a:rPr kumimoji="0" lang="pt-BR" altLang="pt-BR"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Arrebol</a:t>
            </a: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vermelhidão do nascer ou do pôr do sol, </a:t>
            </a:r>
            <a:r>
              <a:rPr kumimoji="0" lang="pt-BR" altLang="pt-BR"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Ebúrnea</a:t>
            </a: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de marfim, </a:t>
            </a:r>
            <a:r>
              <a:rPr kumimoji="0" lang="pt-BR" altLang="pt-BR" sz="1200" b="0" i="0" u="none" strike="noStrike" kern="1200" cap="none" spc="0" normalizeH="0" baseline="0" noProof="0" dirty="0">
                <a:ln>
                  <a:noFill/>
                </a:ln>
                <a:solidFill>
                  <a:srgbClr val="000000"/>
                </a:solidFill>
                <a:effectLst/>
                <a:highlight>
                  <a:srgbClr val="FFFF00"/>
                </a:highlight>
                <a:uLnTx/>
                <a:uFillTx/>
                <a:latin typeface="Arial" panose="020B0604020202020204" pitchFamily="34" charset="0"/>
                <a:ea typeface="+mn-ea"/>
                <a:cs typeface="+mn-cs"/>
              </a:rPr>
              <a:t>Responsos</a:t>
            </a:r>
            <a: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versículos rezados ou cantados. </a:t>
            </a:r>
            <a:br>
              <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br>
            <a:endParaRPr kumimoji="0" lang="pt-BR" alt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28677" name="Text Box 5">
            <a:extLst>
              <a:ext uri="{FF2B5EF4-FFF2-40B4-BE49-F238E27FC236}">
                <a16:creationId xmlns:a16="http://schemas.microsoft.com/office/drawing/2014/main" id="{586ACA4C-C729-4EAA-9726-D17770BA045C}"/>
              </a:ext>
            </a:extLst>
          </p:cNvPr>
          <p:cNvSpPr txBox="1">
            <a:spLocks noChangeArrowheads="1"/>
          </p:cNvSpPr>
          <p:nvPr/>
        </p:nvSpPr>
        <p:spPr bwMode="auto">
          <a:xfrm>
            <a:off x="-29558" y="147709"/>
            <a:ext cx="9144000" cy="641350"/>
          </a:xfrm>
          <a:prstGeom prst="rect">
            <a:avLst/>
          </a:prstGeom>
          <a:solidFill>
            <a:schemeClr val="accent5"/>
          </a:solidFill>
          <a:ln>
            <a:noFill/>
          </a:ln>
          <a:effec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pt-BR" altLang="pt-B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Ilustrativo das tendências simbólicas, místicas e musicais de Alphonsus é o seu poema </a:t>
            </a:r>
            <a:r>
              <a:rPr kumimoji="0" lang="pt-BR" altLang="pt-BR" sz="1800" b="1" i="0" u="none" strike="noStrike" kern="1200" cap="none" spc="0" normalizeH="0" baseline="0" noProof="0" dirty="0">
                <a:ln>
                  <a:noFill/>
                </a:ln>
                <a:solidFill>
                  <a:schemeClr val="bg1"/>
                </a:solidFill>
                <a:effectLst/>
                <a:highlight>
                  <a:srgbClr val="0000CC"/>
                </a:highlight>
                <a:uLnTx/>
                <a:uFillTx/>
                <a:latin typeface="Arial" panose="020B0604020202020204" pitchFamily="34" charset="0"/>
                <a:ea typeface="+mn-ea"/>
                <a:cs typeface="+mn-cs"/>
              </a:rPr>
              <a:t>A catedral</a:t>
            </a:r>
            <a:r>
              <a:rPr kumimoji="0" lang="pt-BR" altLang="pt-B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t>
            </a:r>
          </a:p>
        </p:txBody>
      </p:sp>
    </p:spTree>
    <p:extLst>
      <p:ext uri="{BB962C8B-B14F-4D97-AF65-F5344CB8AC3E}">
        <p14:creationId xmlns:p14="http://schemas.microsoft.com/office/powerpoint/2010/main" val="222552612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Rectangle 7">
            <a:extLst>
              <a:ext uri="{FF2B5EF4-FFF2-40B4-BE49-F238E27FC236}">
                <a16:creationId xmlns:a16="http://schemas.microsoft.com/office/drawing/2014/main" id="{A0774A21-71C2-4FBA-871C-32C008E3D784}"/>
              </a:ext>
            </a:extLst>
          </p:cNvPr>
          <p:cNvSpPr>
            <a:spLocks noChangeArrowheads="1"/>
          </p:cNvSpPr>
          <p:nvPr/>
        </p:nvSpPr>
        <p:spPr bwMode="auto">
          <a:xfrm>
            <a:off x="0" y="0"/>
            <a:ext cx="9144000" cy="314325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2052" name="Text Box 4">
            <a:extLst>
              <a:ext uri="{FF2B5EF4-FFF2-40B4-BE49-F238E27FC236}">
                <a16:creationId xmlns:a16="http://schemas.microsoft.com/office/drawing/2014/main" id="{0FD1B204-CFF8-4EC8-B4BB-1D4253B68D94}"/>
              </a:ext>
            </a:extLst>
          </p:cNvPr>
          <p:cNvSpPr txBox="1">
            <a:spLocks noChangeArrowheads="1"/>
          </p:cNvSpPr>
          <p:nvPr/>
        </p:nvSpPr>
        <p:spPr bwMode="auto">
          <a:xfrm>
            <a:off x="25152" y="3271954"/>
            <a:ext cx="914400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Em uma época que, </a:t>
            </a:r>
            <a:r>
              <a:rPr kumimoji="0" lang="pt-BR" altLang="pt-BR" sz="2100" b="1"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sob o pretexto naturalista</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 arte foi reduzida somente a uma imitação do </a:t>
            </a:r>
            <a:r>
              <a:rPr kumimoji="0" lang="pt-BR" altLang="pt-BR" sz="2100" b="1" i="0" u="none" strike="noStrike" kern="1200" cap="none" spc="0" normalizeH="0" baseline="0" noProof="0" dirty="0">
                <a:ln>
                  <a:noFill/>
                </a:ln>
                <a:solidFill>
                  <a:srgbClr val="000099"/>
                </a:solidFill>
                <a:effectLst/>
                <a:uLnTx/>
                <a:uFillTx/>
                <a:latin typeface="Arial Narrow" panose="020B0606020202030204" pitchFamily="34" charset="0"/>
                <a:ea typeface="+mn-ea"/>
                <a:cs typeface="+mn-cs"/>
              </a:rPr>
              <a:t>contorno exterior das coisas</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mas os simbolistas voltam a ensinar aos jovens que as coisas </a:t>
            </a:r>
            <a:r>
              <a:rPr kumimoji="0" lang="pt-BR" altLang="pt-BR" sz="2100" b="0" i="0" u="none" strike="noStrike" kern="1200" cap="none" spc="0" normalizeH="0" baseline="0" noProof="0" dirty="0">
                <a:ln>
                  <a:noFill/>
                </a:ln>
                <a:solidFill>
                  <a:srgbClr val="FF0000"/>
                </a:solidFill>
                <a:effectLst/>
                <a:uLnTx/>
                <a:uFillTx/>
                <a:latin typeface="Arial Narrow" panose="020B0606020202030204" pitchFamily="34" charset="0"/>
                <a:ea typeface="+mn-ea"/>
                <a:cs typeface="+mn-cs"/>
              </a:rPr>
              <a:t>também têm alma</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alma da qual os olhos humanos não captam mais do que </a:t>
            </a:r>
            <a:r>
              <a:rPr kumimoji="0" lang="pt-BR" altLang="pt-BR" sz="2100" b="1" i="0" u="sng" strike="noStrike" kern="1200" cap="none" spc="0" normalizeH="0" baseline="0" noProof="0" dirty="0">
                <a:ln>
                  <a:noFill/>
                </a:ln>
                <a:solidFill>
                  <a:srgbClr val="000099"/>
                </a:solidFill>
                <a:effectLst/>
                <a:uLnTx/>
                <a:uFillTx/>
                <a:latin typeface="Arial Narrow" panose="020B0606020202030204" pitchFamily="34" charset="0"/>
                <a:ea typeface="+mn-ea"/>
                <a:cs typeface="+mn-cs"/>
              </a:rPr>
              <a:t>o invólucro, o véu, a máscara</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a:t>
            </a:r>
          </a:p>
          <a:p>
            <a:pPr marL="0" marR="0" lvl="0" indent="0" algn="just" defTabSz="914400" rtl="0" eaLnBrk="1" fontAlgn="base" latinLnBrk="0" hangingPunct="1">
              <a:lnSpc>
                <a:spcPct val="150000"/>
              </a:lnSpc>
              <a:spcBef>
                <a:spcPct val="0"/>
              </a:spcBef>
              <a:spcAft>
                <a:spcPct val="0"/>
              </a:spcAft>
              <a:buClrTx/>
              <a:buSzTx/>
              <a:buFontTx/>
              <a:buNone/>
              <a:tabLst/>
              <a:defRPr/>
            </a:pPr>
            <a:endParaRPr kumimoji="0" lang="pt-BR" altLang="pt-BR" sz="7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endParaRPr>
          </a:p>
          <a:p>
            <a:pPr marL="342900" marR="0" lvl="0" indent="-34290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O Simbolismo define-se assim pelo </a:t>
            </a:r>
            <a:r>
              <a:rPr kumimoji="0" lang="pt-BR" altLang="pt-BR" sz="2100" b="0" i="0" u="none" strike="noStrike" kern="1200" cap="none" spc="0" normalizeH="0" baseline="0" noProof="0" dirty="0" err="1">
                <a:ln>
                  <a:noFill/>
                </a:ln>
                <a:solidFill>
                  <a:srgbClr val="000000"/>
                </a:solidFill>
                <a:effectLst/>
                <a:uLnTx/>
                <a:uFillTx/>
                <a:latin typeface="Arial Narrow" panose="020B0606020202030204" pitchFamily="34" charset="0"/>
                <a:ea typeface="+mn-ea"/>
                <a:cs typeface="+mn-cs"/>
              </a:rPr>
              <a:t>anti-intelectualismo</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Propõe a poesia pura, </a:t>
            </a:r>
            <a:r>
              <a:rPr kumimoji="0" lang="pt-BR" altLang="pt-BR" sz="2100" b="1" i="0" u="none" strike="noStrike" kern="1200" cap="none" spc="0" normalizeH="0" baseline="0" noProof="0" dirty="0">
                <a:ln>
                  <a:noFill/>
                </a:ln>
                <a:solidFill>
                  <a:srgbClr val="000099"/>
                </a:solidFill>
                <a:effectLst/>
                <a:uLnTx/>
                <a:uFillTx/>
                <a:latin typeface="Arial Narrow" panose="020B0606020202030204" pitchFamily="34" charset="0"/>
                <a:ea typeface="+mn-ea"/>
                <a:cs typeface="+mn-cs"/>
              </a:rPr>
              <a:t>não racionalizada</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que use </a:t>
            </a:r>
            <a:r>
              <a:rPr kumimoji="0" lang="pt-BR" altLang="pt-BR" sz="2100" b="1" i="0" u="sng" strike="noStrike" kern="1200" cap="none" spc="0" normalizeH="0" baseline="0" noProof="0" dirty="0">
                <a:ln>
                  <a:noFill/>
                </a:ln>
                <a:solidFill>
                  <a:srgbClr val="FF0000"/>
                </a:solidFill>
                <a:effectLst/>
                <a:uLnTx/>
                <a:uFillTx/>
                <a:latin typeface="Arial Narrow" panose="020B0606020202030204" pitchFamily="34" charset="0"/>
                <a:ea typeface="+mn-ea"/>
                <a:cs typeface="+mn-cs"/>
              </a:rPr>
              <a:t>imagens e não conceitos</a:t>
            </a:r>
            <a:r>
              <a:rPr kumimoji="0" lang="pt-BR" altLang="pt-BR" sz="21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mn-cs"/>
              </a:rPr>
              <a:t>. É uma poesia difícil, hermética, misteriosa, que destrói a poética tradicional. </a:t>
            </a:r>
          </a:p>
        </p:txBody>
      </p:sp>
      <p:pic>
        <p:nvPicPr>
          <p:cNvPr id="2054" name="Picture 6" descr="klimt">
            <a:extLst>
              <a:ext uri="{FF2B5EF4-FFF2-40B4-BE49-F238E27FC236}">
                <a16:creationId xmlns:a16="http://schemas.microsoft.com/office/drawing/2014/main" id="{F4EEF617-9B53-4F04-BAD9-D484D741B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875" y="0"/>
            <a:ext cx="424815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788753"/>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3">
            <a:extLst>
              <a:ext uri="{FF2B5EF4-FFF2-40B4-BE49-F238E27FC236}">
                <a16:creationId xmlns:a16="http://schemas.microsoft.com/office/drawing/2014/main" id="{58374090-871B-4AF0-9D3B-BD5EF0A31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blinds dir="vert"/>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60" name="Rectangle 4">
            <a:extLst>
              <a:ext uri="{FF2B5EF4-FFF2-40B4-BE49-F238E27FC236}">
                <a16:creationId xmlns:a16="http://schemas.microsoft.com/office/drawing/2014/main" id="{8EE20AE8-424D-4D8E-8250-645A014AB3C3}"/>
              </a:ext>
            </a:extLst>
          </p:cNvPr>
          <p:cNvSpPr>
            <a:spLocks noChangeArrowheads="1"/>
          </p:cNvSpPr>
          <p:nvPr/>
        </p:nvSpPr>
        <p:spPr bwMode="auto">
          <a:xfrm>
            <a:off x="359532" y="241428"/>
            <a:ext cx="8424935" cy="6375143"/>
          </a:xfrm>
          <a:prstGeom prst="rect">
            <a:avLst/>
          </a:prstGeom>
          <a:gradFill flip="none" rotWithShape="1">
            <a:gsLst>
              <a:gs pos="0">
                <a:schemeClr val="accent1">
                  <a:lumMod val="40000"/>
                  <a:lumOff val="60000"/>
                </a:schemeClr>
              </a:gs>
              <a:gs pos="68000">
                <a:schemeClr val="accent1">
                  <a:lumMod val="69000"/>
                  <a:lumOff val="31000"/>
                  <a:alpha val="23000"/>
                </a:schemeClr>
              </a:gs>
              <a:gs pos="100000">
                <a:schemeClr val="accent1">
                  <a:lumMod val="60000"/>
                </a:schemeClr>
              </a:gs>
            </a:gsLst>
            <a:path path="circle">
              <a:fillToRect l="50000" t="130000" r="50000" b="-30000"/>
            </a:path>
            <a:tileRect/>
          </a:gradFill>
          <a:ln w="9525">
            <a:noFill/>
            <a:miter lim="800000"/>
            <a:headEnd/>
            <a:tailEnd/>
          </a:ln>
          <a:effectLst/>
        </p:spPr>
        <p:txBody>
          <a:bodyPr wrap="square" anchor="ctr">
            <a:spAutoFit/>
          </a:bodyPr>
          <a:lstStyle/>
          <a:p>
            <a:pPr algn="ctr" eaLnBrk="1" hangingPunct="1">
              <a:defRPr/>
            </a:pPr>
            <a:r>
              <a:rPr lang="pt-BR" sz="3200" b="1" dirty="0">
                <a:solidFill>
                  <a:srgbClr val="0000CC"/>
                </a:solidFill>
                <a:effectLst>
                  <a:outerShdw blurRad="38100" dist="38100" dir="2700000" algn="tl">
                    <a:srgbClr val="C0C0C0"/>
                  </a:outerShdw>
                </a:effectLst>
                <a:latin typeface="Arial" charset="0"/>
              </a:rPr>
              <a:t>O Buraco do Espelho</a:t>
            </a:r>
          </a:p>
          <a:p>
            <a:pPr algn="ctr" eaLnBrk="1" hangingPunct="1">
              <a:lnSpc>
                <a:spcPct val="150000"/>
              </a:lnSpc>
              <a:defRPr/>
            </a:pPr>
            <a:endParaRPr lang="pt-BR" sz="400" dirty="0">
              <a:latin typeface="Arial Narrow" panose="020B0606020202030204" pitchFamily="34" charset="0"/>
            </a:endParaRPr>
          </a:p>
          <a:p>
            <a:pPr algn="ctr" eaLnBrk="1" hangingPunct="1">
              <a:lnSpc>
                <a:spcPct val="150000"/>
              </a:lnSpc>
              <a:defRPr/>
            </a:pPr>
            <a:r>
              <a:rPr lang="pt-BR" sz="2500" dirty="0">
                <a:latin typeface="Arial Narrow" panose="020B0606020202030204" pitchFamily="34" charset="0"/>
              </a:rPr>
              <a:t>O buraco do espelho está fechado</a:t>
            </a:r>
            <a:br>
              <a:rPr lang="pt-BR" sz="2500" dirty="0">
                <a:latin typeface="Arial Narrow" panose="020B0606020202030204" pitchFamily="34" charset="0"/>
              </a:rPr>
            </a:br>
            <a:r>
              <a:rPr lang="pt-BR" sz="2500" dirty="0">
                <a:latin typeface="Arial Narrow" panose="020B0606020202030204" pitchFamily="34" charset="0"/>
              </a:rPr>
              <a:t>agora eu tenho que ficar aqui</a:t>
            </a:r>
            <a:br>
              <a:rPr lang="pt-BR" sz="2500" dirty="0">
                <a:latin typeface="Arial Narrow" panose="020B0606020202030204" pitchFamily="34" charset="0"/>
              </a:rPr>
            </a:br>
            <a:r>
              <a:rPr lang="pt-BR" sz="2500" dirty="0">
                <a:latin typeface="Arial Narrow" panose="020B0606020202030204" pitchFamily="34" charset="0"/>
              </a:rPr>
              <a:t>com um olho aberto, outro acordado</a:t>
            </a:r>
            <a:br>
              <a:rPr lang="pt-BR" sz="2500" dirty="0">
                <a:latin typeface="Arial Narrow" panose="020B0606020202030204" pitchFamily="34" charset="0"/>
              </a:rPr>
            </a:br>
            <a:r>
              <a:rPr lang="pt-BR" sz="2500" dirty="0">
                <a:latin typeface="Arial Narrow" panose="020B0606020202030204" pitchFamily="34" charset="0"/>
              </a:rPr>
              <a:t>no lado de lá onde eu caí</a:t>
            </a:r>
          </a:p>
          <a:p>
            <a:pPr algn="ctr" eaLnBrk="1" hangingPunct="1">
              <a:lnSpc>
                <a:spcPct val="150000"/>
              </a:lnSpc>
              <a:defRPr/>
            </a:pPr>
            <a:r>
              <a:rPr lang="pt-BR" sz="2500" dirty="0">
                <a:latin typeface="Arial Narrow" panose="020B0606020202030204" pitchFamily="34" charset="0"/>
              </a:rPr>
              <a:t>pro lado de cá não tem acesso</a:t>
            </a:r>
            <a:br>
              <a:rPr lang="pt-BR" sz="2500" dirty="0">
                <a:latin typeface="Arial Narrow" panose="020B0606020202030204" pitchFamily="34" charset="0"/>
              </a:rPr>
            </a:br>
            <a:r>
              <a:rPr lang="pt-BR" sz="2500" dirty="0">
                <a:latin typeface="Arial Narrow" panose="020B0606020202030204" pitchFamily="34" charset="0"/>
              </a:rPr>
              <a:t>mesmo que me chamem pelo nome</a:t>
            </a:r>
            <a:br>
              <a:rPr lang="pt-BR" sz="2500" dirty="0">
                <a:latin typeface="Arial Narrow" panose="020B0606020202030204" pitchFamily="34" charset="0"/>
              </a:rPr>
            </a:br>
            <a:r>
              <a:rPr lang="pt-BR" sz="2500" dirty="0">
                <a:latin typeface="Arial Narrow" panose="020B0606020202030204" pitchFamily="34" charset="0"/>
              </a:rPr>
              <a:t>mesmo que admitam meu regresso</a:t>
            </a:r>
            <a:br>
              <a:rPr lang="pt-BR" sz="2500" dirty="0">
                <a:latin typeface="Arial Narrow" panose="020B0606020202030204" pitchFamily="34" charset="0"/>
              </a:rPr>
            </a:br>
            <a:r>
              <a:rPr lang="pt-BR" sz="2500" dirty="0">
                <a:latin typeface="Arial Narrow" panose="020B0606020202030204" pitchFamily="34" charset="0"/>
              </a:rPr>
              <a:t>toda vez que eu vou a porta some</a:t>
            </a:r>
          </a:p>
          <a:p>
            <a:pPr algn="ctr" eaLnBrk="1" hangingPunct="1">
              <a:lnSpc>
                <a:spcPct val="150000"/>
              </a:lnSpc>
              <a:defRPr/>
            </a:pPr>
            <a:r>
              <a:rPr lang="pt-BR" sz="2500" dirty="0">
                <a:latin typeface="Arial Narrow" panose="020B0606020202030204" pitchFamily="34" charset="0"/>
              </a:rPr>
              <a:t>a janela some na parede</a:t>
            </a:r>
            <a:br>
              <a:rPr lang="pt-BR" sz="2500" dirty="0">
                <a:latin typeface="Arial Narrow" panose="020B0606020202030204" pitchFamily="34" charset="0"/>
              </a:rPr>
            </a:br>
            <a:r>
              <a:rPr lang="pt-BR" sz="2500" dirty="0">
                <a:latin typeface="Arial Narrow" panose="020B0606020202030204" pitchFamily="34" charset="0"/>
              </a:rPr>
              <a:t>a palavra de água se dissolve</a:t>
            </a:r>
            <a:endParaRPr lang="pt-BR" sz="2800" dirty="0">
              <a:latin typeface="Arial Narrow" panose="020B0606020202030204" pitchFamily="34" charset="0"/>
            </a:endParaRPr>
          </a:p>
        </p:txBody>
      </p:sp>
    </p:spTree>
  </p:cSld>
  <p:clrMapOvr>
    <a:masterClrMapping/>
  </p:clrMapOvr>
  <p:transition spd="slow">
    <p:blinds dir="vert"/>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60" name="Rectangle 4">
            <a:extLst>
              <a:ext uri="{FF2B5EF4-FFF2-40B4-BE49-F238E27FC236}">
                <a16:creationId xmlns:a16="http://schemas.microsoft.com/office/drawing/2014/main" id="{8EE20AE8-424D-4D8E-8250-645A014AB3C3}"/>
              </a:ext>
            </a:extLst>
          </p:cNvPr>
          <p:cNvSpPr>
            <a:spLocks noChangeArrowheads="1"/>
          </p:cNvSpPr>
          <p:nvPr/>
        </p:nvSpPr>
        <p:spPr bwMode="auto">
          <a:xfrm>
            <a:off x="359532" y="68304"/>
            <a:ext cx="8424935" cy="6721392"/>
          </a:xfrm>
          <a:prstGeom prst="rect">
            <a:avLst/>
          </a:prstGeom>
          <a:gradFill flip="none" rotWithShape="1">
            <a:gsLst>
              <a:gs pos="0">
                <a:schemeClr val="accent1">
                  <a:lumMod val="40000"/>
                  <a:lumOff val="60000"/>
                </a:schemeClr>
              </a:gs>
              <a:gs pos="68000">
                <a:schemeClr val="accent1">
                  <a:lumMod val="69000"/>
                  <a:lumOff val="31000"/>
                  <a:alpha val="23000"/>
                </a:schemeClr>
              </a:gs>
              <a:gs pos="100000">
                <a:schemeClr val="accent1">
                  <a:lumMod val="60000"/>
                </a:schemeClr>
              </a:gs>
            </a:gsLst>
            <a:path path="circle">
              <a:fillToRect l="50000" t="130000" r="50000" b="-30000"/>
            </a:path>
            <a:tileRect/>
          </a:gradFill>
          <a:ln w="9525">
            <a:noFill/>
            <a:miter lim="800000"/>
            <a:headEnd/>
            <a:tailEnd/>
          </a:ln>
          <a:effectLst/>
        </p:spPr>
        <p:txBody>
          <a:bodyPr wrap="square" anchor="ctr">
            <a:spAutoFit/>
          </a:bodyPr>
          <a:lstStyle/>
          <a:p>
            <a:pPr algn="ctr" eaLnBrk="1" hangingPunct="1">
              <a:defRPr/>
            </a:pPr>
            <a:r>
              <a:rPr lang="pt-BR" sz="3200" b="1" dirty="0">
                <a:solidFill>
                  <a:srgbClr val="0000CC"/>
                </a:solidFill>
                <a:effectLst>
                  <a:outerShdw blurRad="38100" dist="38100" dir="2700000" algn="tl">
                    <a:srgbClr val="C0C0C0"/>
                  </a:outerShdw>
                </a:effectLst>
                <a:latin typeface="Arial" charset="0"/>
              </a:rPr>
              <a:t>O Buraco do Espelho</a:t>
            </a:r>
          </a:p>
          <a:p>
            <a:pPr algn="ctr" eaLnBrk="1" hangingPunct="1">
              <a:lnSpc>
                <a:spcPct val="150000"/>
              </a:lnSpc>
              <a:defRPr/>
            </a:pPr>
            <a:endParaRPr lang="pt-BR" sz="400" dirty="0">
              <a:latin typeface="Arial Narrow" panose="020B0606020202030204" pitchFamily="34" charset="0"/>
            </a:endParaRPr>
          </a:p>
          <a:p>
            <a:pPr algn="ctr" eaLnBrk="1" hangingPunct="1">
              <a:lnSpc>
                <a:spcPct val="150000"/>
              </a:lnSpc>
              <a:defRPr/>
            </a:pPr>
            <a:r>
              <a:rPr lang="pt-BR" sz="2400" dirty="0">
                <a:latin typeface="Arial Narrow" panose="020B0606020202030204" pitchFamily="34" charset="0"/>
              </a:rPr>
              <a:t>na palavra sede, a boca cede</a:t>
            </a:r>
            <a:br>
              <a:rPr lang="pt-BR" sz="2400" dirty="0">
                <a:latin typeface="Arial Narrow" panose="020B0606020202030204" pitchFamily="34" charset="0"/>
              </a:rPr>
            </a:br>
            <a:r>
              <a:rPr lang="pt-BR" sz="2400" dirty="0">
                <a:latin typeface="Arial Narrow" panose="020B0606020202030204" pitchFamily="34" charset="0"/>
              </a:rPr>
              <a:t>antes de falar, e não se ouve</a:t>
            </a:r>
          </a:p>
          <a:p>
            <a:pPr algn="ctr" eaLnBrk="1" hangingPunct="1">
              <a:lnSpc>
                <a:spcPct val="150000"/>
              </a:lnSpc>
              <a:defRPr/>
            </a:pPr>
            <a:r>
              <a:rPr lang="pt-BR" sz="2400" dirty="0">
                <a:latin typeface="Arial Narrow" panose="020B0606020202030204" pitchFamily="34" charset="0"/>
              </a:rPr>
              <a:t>já tentei dormir a noite inteira</a:t>
            </a:r>
            <a:br>
              <a:rPr lang="pt-BR" sz="2400" dirty="0">
                <a:latin typeface="Arial Narrow" panose="020B0606020202030204" pitchFamily="34" charset="0"/>
              </a:rPr>
            </a:br>
            <a:r>
              <a:rPr lang="pt-BR" sz="2400" dirty="0">
                <a:latin typeface="Arial Narrow" panose="020B0606020202030204" pitchFamily="34" charset="0"/>
              </a:rPr>
              <a:t>quatro, cinco, seis da madrugada</a:t>
            </a:r>
            <a:br>
              <a:rPr lang="pt-BR" sz="2400" dirty="0">
                <a:latin typeface="Arial Narrow" panose="020B0606020202030204" pitchFamily="34" charset="0"/>
              </a:rPr>
            </a:br>
            <a:r>
              <a:rPr lang="pt-BR" sz="2400" dirty="0">
                <a:latin typeface="Arial Narrow" panose="020B0606020202030204" pitchFamily="34" charset="0"/>
              </a:rPr>
              <a:t>vou ficar ali nessa cadeira</a:t>
            </a:r>
            <a:br>
              <a:rPr lang="pt-BR" sz="2400" dirty="0">
                <a:latin typeface="Arial Narrow" panose="020B0606020202030204" pitchFamily="34" charset="0"/>
              </a:rPr>
            </a:br>
            <a:r>
              <a:rPr lang="pt-BR" sz="2400" dirty="0">
                <a:latin typeface="Arial Narrow" panose="020B0606020202030204" pitchFamily="34" charset="0"/>
              </a:rPr>
              <a:t>uma orelha alerta, outra ligada</a:t>
            </a:r>
          </a:p>
          <a:p>
            <a:pPr algn="ctr" eaLnBrk="1" hangingPunct="1">
              <a:lnSpc>
                <a:spcPct val="150000"/>
              </a:lnSpc>
              <a:defRPr/>
            </a:pPr>
            <a:r>
              <a:rPr lang="pt-BR" sz="2400" dirty="0">
                <a:latin typeface="Arial Narrow" panose="020B0606020202030204" pitchFamily="34" charset="0"/>
              </a:rPr>
              <a:t>o buraco do espelho está fechado</a:t>
            </a:r>
            <a:br>
              <a:rPr lang="pt-BR" sz="2400" dirty="0">
                <a:latin typeface="Arial Narrow" panose="020B0606020202030204" pitchFamily="34" charset="0"/>
              </a:rPr>
            </a:br>
            <a:r>
              <a:rPr lang="pt-BR" sz="2400" dirty="0">
                <a:latin typeface="Arial Narrow" panose="020B0606020202030204" pitchFamily="34" charset="0"/>
              </a:rPr>
              <a:t>agora eu tenho que ficar agora</a:t>
            </a:r>
            <a:br>
              <a:rPr lang="pt-BR" sz="2400" dirty="0">
                <a:latin typeface="Arial Narrow" panose="020B0606020202030204" pitchFamily="34" charset="0"/>
              </a:rPr>
            </a:br>
            <a:r>
              <a:rPr lang="pt-BR" sz="2400" dirty="0">
                <a:latin typeface="Arial Narrow" panose="020B0606020202030204" pitchFamily="34" charset="0"/>
              </a:rPr>
              <a:t>fui pelo abandono abandonado</a:t>
            </a:r>
            <a:br>
              <a:rPr lang="pt-BR" sz="2400" dirty="0">
                <a:latin typeface="Arial Narrow" panose="020B0606020202030204" pitchFamily="34" charset="0"/>
              </a:rPr>
            </a:br>
            <a:r>
              <a:rPr lang="pt-BR" sz="2400" dirty="0">
                <a:latin typeface="Arial Narrow" panose="020B0606020202030204" pitchFamily="34" charset="0"/>
              </a:rPr>
              <a:t>aqui dentro do lado de fora </a:t>
            </a:r>
          </a:p>
          <a:p>
            <a:pPr algn="r" eaLnBrk="1" hangingPunct="1">
              <a:lnSpc>
                <a:spcPct val="150000"/>
              </a:lnSpc>
              <a:defRPr/>
            </a:pPr>
            <a:r>
              <a:rPr lang="pt-BR" sz="2500" dirty="0">
                <a:latin typeface="Arial Narrow" panose="020B0606020202030204" pitchFamily="34" charset="0"/>
              </a:rPr>
              <a:t>              </a:t>
            </a:r>
            <a:r>
              <a:rPr lang="pt-BR" sz="2000" dirty="0">
                <a:latin typeface="Arial Narrow" panose="020B0606020202030204" pitchFamily="34" charset="0"/>
              </a:rPr>
              <a:t>Edgard Scandurra / Arnaldo Antunes </a:t>
            </a:r>
          </a:p>
        </p:txBody>
      </p:sp>
    </p:spTree>
    <p:extLst>
      <p:ext uri="{BB962C8B-B14F-4D97-AF65-F5344CB8AC3E}">
        <p14:creationId xmlns:p14="http://schemas.microsoft.com/office/powerpoint/2010/main" val="2034006040"/>
      </p:ext>
    </p:extLst>
  </p:cSld>
  <p:clrMapOvr>
    <a:masterClrMapping/>
  </p:clrMapOvr>
  <p:transition spd="slow">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descr="monet-waterlilies">
            <a:extLst>
              <a:ext uri="{FF2B5EF4-FFF2-40B4-BE49-F238E27FC236}">
                <a16:creationId xmlns:a16="http://schemas.microsoft.com/office/drawing/2014/main" id="{71330D71-A4F7-4A23-88AB-76D5B0275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a:extLst>
              <a:ext uri="{FF2B5EF4-FFF2-40B4-BE49-F238E27FC236}">
                <a16:creationId xmlns:a16="http://schemas.microsoft.com/office/drawing/2014/main" id="{74706D32-5522-4912-AA13-6B27D88AF7B4}"/>
              </a:ext>
            </a:extLst>
          </p:cNvPr>
          <p:cNvSpPr>
            <a:spLocks noChangeArrowheads="1"/>
          </p:cNvSpPr>
          <p:nvPr/>
        </p:nvSpPr>
        <p:spPr bwMode="auto">
          <a:xfrm>
            <a:off x="0" y="0"/>
            <a:ext cx="9144000" cy="4797425"/>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314" name="Text Box 2">
            <a:extLst>
              <a:ext uri="{FF2B5EF4-FFF2-40B4-BE49-F238E27FC236}">
                <a16:creationId xmlns:a16="http://schemas.microsoft.com/office/drawing/2014/main" id="{AF1345BC-F6B6-463E-9751-0EE039889E4C}"/>
              </a:ext>
            </a:extLst>
          </p:cNvPr>
          <p:cNvSpPr txBox="1">
            <a:spLocks noChangeArrowheads="1"/>
          </p:cNvSpPr>
          <p:nvPr/>
        </p:nvSpPr>
        <p:spPr bwMode="auto">
          <a:xfrm>
            <a:off x="0" y="5065970"/>
            <a:ext cx="9143999" cy="1697068"/>
          </a:xfrm>
          <a:prstGeom prst="rect">
            <a:avLst/>
          </a:prstGeom>
          <a:solidFill>
            <a:srgbClr val="CC0099"/>
          </a:solidFill>
          <a:ln>
            <a:noFill/>
          </a:ln>
          <a:effectLst/>
        </p:spPr>
        <p:txBody>
          <a:bodyPr wrap="square">
            <a:spAutoFit/>
          </a:bodyPr>
          <a:lstStyle/>
          <a:p>
            <a:pPr marL="0" marR="0" lvl="0" indent="0" algn="ctr" defTabSz="914400" rtl="0" eaLnBrk="1" fontAlgn="base" latinLnBrk="0" hangingPunct="1">
              <a:lnSpc>
                <a:spcPct val="150000"/>
              </a:lnSpc>
              <a:spcBef>
                <a:spcPct val="50000"/>
              </a:spcBef>
              <a:spcAft>
                <a:spcPct val="0"/>
              </a:spcAft>
              <a:buClrTx/>
              <a:buSzTx/>
              <a:buFontTx/>
              <a:buNone/>
              <a:tabLst/>
              <a:defRPr/>
            </a:pPr>
            <a:r>
              <a:rPr kumimoji="0" lang="pt-BR" altLang="pt-BR" sz="2400" b="1" i="1"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Inimiga do ensinamento, da declamação, da falsa sensibilidade, da descrição objetiva, a poesia simbolista procura vestir a Ideia de uma forma sensível.</a:t>
            </a:r>
            <a:r>
              <a:rPr kumimoji="0" lang="pt-BR" altLang="pt-BR" sz="2400" b="1" i="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 </a:t>
            </a:r>
          </a:p>
        </p:txBody>
      </p:sp>
      <p:pic>
        <p:nvPicPr>
          <p:cNvPr id="13316" name="Picture 4" descr="klimt">
            <a:extLst>
              <a:ext uri="{FF2B5EF4-FFF2-40B4-BE49-F238E27FC236}">
                <a16:creationId xmlns:a16="http://schemas.microsoft.com/office/drawing/2014/main" id="{CC9224DF-9E1F-4DC4-96EC-F5598901FF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67540"/>
            <a:ext cx="4298950" cy="4606925"/>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033297"/>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Rectangle 9">
            <a:extLst>
              <a:ext uri="{FF2B5EF4-FFF2-40B4-BE49-F238E27FC236}">
                <a16:creationId xmlns:a16="http://schemas.microsoft.com/office/drawing/2014/main" id="{96D977E8-2CEE-479A-B573-0F807EF66333}"/>
              </a:ext>
            </a:extLst>
          </p:cNvPr>
          <p:cNvSpPr>
            <a:spLocks noChangeArrowheads="1"/>
          </p:cNvSpPr>
          <p:nvPr/>
        </p:nvSpPr>
        <p:spPr bwMode="auto">
          <a:xfrm>
            <a:off x="53752" y="3687616"/>
            <a:ext cx="8924412" cy="3068637"/>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3076" name="Text Box 4">
            <a:extLst>
              <a:ext uri="{FF2B5EF4-FFF2-40B4-BE49-F238E27FC236}">
                <a16:creationId xmlns:a16="http://schemas.microsoft.com/office/drawing/2014/main" id="{2CB3DFA7-F065-4849-9CA7-6D3176BA6251}"/>
              </a:ext>
            </a:extLst>
          </p:cNvPr>
          <p:cNvSpPr txBox="1">
            <a:spLocks noChangeArrowheads="1"/>
          </p:cNvSpPr>
          <p:nvPr/>
        </p:nvSpPr>
        <p:spPr bwMode="auto">
          <a:xfrm>
            <a:off x="53752" y="27856"/>
            <a:ext cx="9036496" cy="351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marR="0" lvl="0" indent="-285750" algn="just" defTabSz="914400" rtl="0" eaLnBrk="1" fontAlgn="base" latinLnBrk="0" hangingPunct="1">
              <a:spcBef>
                <a:spcPct val="0"/>
              </a:spcBef>
              <a:spcAft>
                <a:spcPct val="0"/>
              </a:spcAft>
              <a:buClrTx/>
              <a:buSzTx/>
              <a:buFont typeface="Arial" panose="020B0604020202020204" pitchFamily="34" charset="0"/>
              <a:buChar char="•"/>
              <a:tabLst/>
              <a:defRPr/>
            </a:pPr>
            <a:r>
              <a:rPr lang="pt-BR" altLang="pt-BR" dirty="0">
                <a:solidFill>
                  <a:srgbClr val="000000"/>
                </a:solidFill>
                <a:latin typeface="Arial Narrow" panose="020B0606020202030204" pitchFamily="34" charset="0"/>
              </a:rPr>
              <a:t>Retoma-se a</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pt-BR" altLang="pt-BR" sz="1800" b="1" i="0" u="none" strike="noStrike" kern="1200" cap="none" spc="0" normalizeH="0" baseline="0" noProof="0" dirty="0">
                <a:ln>
                  <a:noFill/>
                </a:ln>
                <a:solidFill>
                  <a:srgbClr val="FF0000"/>
                </a:solidFill>
                <a:effectLst/>
                <a:uLnTx/>
                <a:uFillTx/>
                <a:latin typeface="Arial Narrow" panose="020B0606020202030204" pitchFamily="34" charset="0"/>
              </a:rPr>
              <a:t>subjetividade da arte Romântica.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Os Simbolistas extrapalam</a:t>
            </a:r>
            <a:r>
              <a:rPr kumimoji="0" lang="pt-BR" altLang="pt-BR" sz="1800" b="0" i="0" u="none" strike="noStrike" kern="1200" cap="none" spc="0" normalizeH="0" noProof="0" dirty="0">
                <a:ln>
                  <a:noFill/>
                </a:ln>
                <a:solidFill>
                  <a:srgbClr val="000000"/>
                </a:solidFill>
                <a:effectLst/>
                <a:uLnTx/>
                <a:uFillTx/>
                <a:latin typeface="Arial Narrow" panose="020B0606020202030204" pitchFamily="34" charset="0"/>
              </a:rPr>
              <a:t> a</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r>
              <a:rPr kumimoji="0" lang="pt-BR" altLang="pt-BR" sz="1800" b="0" i="0" u="sng" strike="noStrike" kern="1200" cap="none" spc="0" normalizeH="0" baseline="0" noProof="0" dirty="0">
                <a:ln>
                  <a:noFill/>
                </a:ln>
                <a:solidFill>
                  <a:srgbClr val="000066"/>
                </a:solidFill>
                <a:effectLst/>
                <a:uLnTx/>
                <a:uFillTx/>
                <a:latin typeface="Arial Narrow" panose="020B0606020202030204" pitchFamily="34" charset="0"/>
              </a:rPr>
              <a:t>1ª camada da vida interior</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r>
              <a:rPr lang="pt-BR" altLang="pt-BR" dirty="0">
                <a:solidFill>
                  <a:srgbClr val="000000"/>
                </a:solidFill>
                <a:latin typeface="Arial Narrow" panose="020B0606020202030204" pitchFamily="34" charset="0"/>
              </a:rPr>
              <a:t>espaço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de vivências quase sempre </a:t>
            </a:r>
            <a:r>
              <a:rPr kumimoji="0" lang="pt-BR" altLang="pt-BR" sz="1800" b="0" i="0" u="sng" strike="noStrike" kern="1200" cap="none" spc="0" normalizeH="0" baseline="0" noProof="0" dirty="0">
                <a:ln>
                  <a:noFill/>
                </a:ln>
                <a:solidFill>
                  <a:srgbClr val="000000"/>
                </a:solidFill>
                <a:effectLst/>
                <a:uLnTx/>
                <a:uFillTx/>
                <a:latin typeface="Arial Narrow" panose="020B0606020202030204" pitchFamily="34" charset="0"/>
              </a:rPr>
              <a:t>de ordem sentimental</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a:t>
            </a:r>
          </a:p>
          <a:p>
            <a:pPr marR="0" lvl="0" algn="just" defTabSz="914400" rtl="0" eaLnBrk="1" fontAlgn="base" latinLnBrk="0" hangingPunct="1">
              <a:spcBef>
                <a:spcPct val="0"/>
              </a:spcBef>
              <a:spcAft>
                <a:spcPct val="0"/>
              </a:spcAft>
              <a:buClrTx/>
              <a:buSzTx/>
              <a:tabLst/>
              <a:defRPr/>
            </a:pPr>
            <a:endParaRPr kumimoji="0" lang="pt-BR" altLang="pt-BR" sz="800" b="0" i="0" u="none" strike="noStrike" kern="1200" cap="none" spc="0" normalizeH="0" baseline="0" noProof="0" dirty="0">
              <a:ln>
                <a:noFill/>
              </a:ln>
              <a:solidFill>
                <a:srgbClr val="000000"/>
              </a:solidFill>
              <a:effectLst/>
              <a:uLnTx/>
              <a:uFillTx/>
              <a:latin typeface="Arial Narrow" panose="020B0606020202030204" pitchFamily="34" charset="0"/>
            </a:endParaRPr>
          </a:p>
          <a:p>
            <a:pPr marL="285750" marR="0" lvl="0" indent="-285750" algn="just"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endParaRPr kumimoji="0" lang="pt-BR" altLang="pt-BR" sz="300" b="0" i="0" u="none" strike="noStrike" kern="1200" cap="none" spc="0" normalizeH="0" baseline="0" noProof="0" dirty="0">
              <a:ln>
                <a:noFill/>
              </a:ln>
              <a:solidFill>
                <a:srgbClr val="000000"/>
              </a:solidFill>
              <a:effectLst/>
              <a:uLnTx/>
              <a:uFillTx/>
              <a:latin typeface="Arial Narrow" panose="020B0606020202030204" pitchFamily="34" charset="0"/>
            </a:endParaRPr>
          </a:p>
          <a:p>
            <a:pPr marL="285750" marR="0" lvl="0" indent="-285750" algn="just" defTabSz="914400" rtl="0" eaLnBrk="1" fontAlgn="base" latinLnBrk="0" hangingPunct="1">
              <a:spcBef>
                <a:spcPct val="0"/>
              </a:spcBef>
              <a:spcAft>
                <a:spcPct val="0"/>
              </a:spcAft>
              <a:buClrTx/>
              <a:buSzTx/>
              <a:buFont typeface="Arial" panose="020B0604020202020204" pitchFamily="34" charset="0"/>
              <a:buChar char="•"/>
              <a:tabLst/>
              <a:defRPr/>
            </a:pP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Na poesia,</a:t>
            </a:r>
            <a:r>
              <a:rPr kumimoji="0" lang="pt-BR" altLang="pt-BR" sz="1800" b="0" i="0" u="none" strike="noStrike" kern="1200" cap="none" spc="0" normalizeH="0" noProof="0" dirty="0">
                <a:ln>
                  <a:noFill/>
                </a:ln>
                <a:solidFill>
                  <a:srgbClr val="000000"/>
                </a:solidFill>
                <a:effectLst/>
                <a:uLnTx/>
                <a:uFillTx/>
                <a:latin typeface="Arial Narrow" panose="020B0606020202030204" pitchFamily="34" charset="0"/>
              </a:rPr>
              <a:t> os Simbolistas descem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até </a:t>
            </a:r>
            <a:r>
              <a:rPr kumimoji="0" lang="pt-BR" altLang="pt-BR" sz="1800" b="1" i="0" u="none" strike="noStrike" kern="1200" cap="none" spc="0" normalizeH="0" baseline="0" noProof="0" dirty="0">
                <a:ln>
                  <a:noFill/>
                </a:ln>
                <a:solidFill>
                  <a:srgbClr val="FF0000"/>
                </a:solidFill>
                <a:effectLst/>
                <a:uLnTx/>
                <a:uFillTx/>
                <a:latin typeface="Arial Narrow" panose="020B0606020202030204" pitchFamily="34" charset="0"/>
              </a:rPr>
              <a:t>os limites </a:t>
            </a:r>
            <a:r>
              <a:rPr kumimoji="0" lang="pt-BR" altLang="pt-BR" sz="1800" b="1" i="0" u="none" strike="noStrike" kern="1200" cap="none" spc="0" normalizeH="0" baseline="0" noProof="0" dirty="0">
                <a:ln>
                  <a:noFill/>
                </a:ln>
                <a:solidFill>
                  <a:srgbClr val="000066"/>
                </a:solidFill>
                <a:effectLst/>
                <a:uLnTx/>
                <a:uFillTx/>
                <a:latin typeface="Arial Narrow" panose="020B0606020202030204" pitchFamily="34" charset="0"/>
              </a:rPr>
              <a:t>do subconsciente </a:t>
            </a:r>
            <a:r>
              <a:rPr kumimoji="0" lang="pt-BR" altLang="pt-BR" sz="1800" b="1" i="0" u="none" strike="noStrike" kern="1200" cap="none" spc="0" normalizeH="0" baseline="0" noProof="0" dirty="0">
                <a:ln>
                  <a:noFill/>
                </a:ln>
                <a:solidFill>
                  <a:srgbClr val="FF0000"/>
                </a:solidFill>
                <a:effectLst/>
                <a:uLnTx/>
                <a:uFillTx/>
                <a:latin typeface="Arial Narrow" panose="020B0606020202030204" pitchFamily="34" charset="0"/>
              </a:rPr>
              <a:t>e mesmo </a:t>
            </a:r>
            <a:r>
              <a:rPr kumimoji="0" lang="pt-BR" altLang="pt-BR" sz="1800" b="1" i="0" u="none" strike="noStrike" kern="1200" cap="none" spc="0" normalizeH="0" baseline="0" noProof="0" dirty="0">
                <a:ln>
                  <a:noFill/>
                </a:ln>
                <a:solidFill>
                  <a:srgbClr val="000066"/>
                </a:solidFill>
                <a:effectLst/>
                <a:uLnTx/>
                <a:uFillTx/>
                <a:latin typeface="Arial Narrow" panose="020B0606020202030204" pitchFamily="34" charset="0"/>
              </a:rPr>
              <a:t>do inconsciente</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 para explicarem o </a:t>
            </a:r>
            <a:r>
              <a:rPr kumimoji="0" lang="pt-BR" altLang="pt-BR" sz="1800" b="1" i="0" u="none" strike="noStrike" kern="1200" cap="none" spc="0" normalizeH="0" baseline="0" noProof="0" dirty="0">
                <a:ln>
                  <a:noFill/>
                </a:ln>
                <a:solidFill>
                  <a:srgbClr val="FF0000"/>
                </a:solidFill>
                <a:effectLst/>
                <a:uLnTx/>
                <a:uFillTx/>
                <a:latin typeface="Arial Narrow" panose="020B0606020202030204" pitchFamily="34" charset="0"/>
              </a:rPr>
              <a:t>caráter ilógico ou o clima de delírio </a:t>
            </a:r>
            <a:r>
              <a:rPr kumimoji="0" lang="pt-BR" altLang="pt-BR" sz="1800" b="1" i="0" u="none" strike="noStrike" kern="1200" cap="none" spc="0" normalizeH="0" baseline="0" noProof="0" dirty="0">
                <a:ln>
                  <a:noFill/>
                </a:ln>
                <a:effectLst/>
                <a:uLnTx/>
                <a:uFillTx/>
                <a:latin typeface="Arial Narrow" panose="020B0606020202030204" pitchFamily="34" charset="0"/>
              </a:rPr>
              <a:t>d</a:t>
            </a:r>
            <a:r>
              <a:rPr kumimoji="0" lang="pt-BR" altLang="pt-BR" sz="1800" b="0" i="0" u="none" strike="noStrike" kern="1200" cap="none" spc="0" normalizeH="0" baseline="0" noProof="0" dirty="0">
                <a:ln>
                  <a:noFill/>
                </a:ln>
                <a:effectLst/>
                <a:uLnTx/>
                <a:uFillTx/>
                <a:latin typeface="Arial Narrow" panose="020B0606020202030204" pitchFamily="34" charset="0"/>
              </a:rPr>
              <a:t>e</a:t>
            </a:r>
            <a:r>
              <a:rPr kumimoji="0" lang="pt-BR" altLang="pt-BR" sz="1800" b="0" i="0" u="none" strike="noStrike" kern="1200" cap="none" spc="0" normalizeH="0" baseline="0" noProof="0" dirty="0">
                <a:ln>
                  <a:noFill/>
                </a:ln>
                <a:solidFill>
                  <a:srgbClr val="FF0000"/>
                </a:solidFill>
                <a:effectLst/>
                <a:uLnTx/>
                <a:uFillTx/>
                <a:latin typeface="Arial Narrow" panose="020B0606020202030204" pitchFamily="34" charset="0"/>
              </a:rPr>
              <a:t> </a:t>
            </a:r>
            <a:r>
              <a:rPr kumimoji="0" lang="pt-BR" altLang="pt-BR" sz="1800" b="0" i="0" u="none" strike="noStrike" kern="1200" cap="none" spc="0" normalizeH="0" baseline="0" noProof="0" dirty="0">
                <a:ln>
                  <a:noFill/>
                </a:ln>
                <a:solidFill>
                  <a:srgbClr val="000000"/>
                </a:solidFill>
                <a:effectLst/>
                <a:uLnTx/>
                <a:uFillTx/>
                <a:latin typeface="Arial Narrow" panose="020B0606020202030204" pitchFamily="34" charset="0"/>
              </a:rPr>
              <a:t>grande parte dos poemas, como no fragmento de </a:t>
            </a:r>
            <a:r>
              <a:rPr kumimoji="0" lang="pt-BR" altLang="pt-BR" sz="1800" b="0" i="0" u="none" strike="noStrike" kern="1200" cap="none" spc="0" normalizeH="0" baseline="0" noProof="0" dirty="0">
                <a:ln>
                  <a:noFill/>
                </a:ln>
                <a:solidFill>
                  <a:srgbClr val="000066"/>
                </a:solidFill>
                <a:effectLst/>
                <a:uLnTx/>
                <a:uFillTx/>
                <a:latin typeface="Arial Narrow" panose="020B0606020202030204" pitchFamily="34" charset="0"/>
              </a:rPr>
              <a:t>Cruz e Sousa</a:t>
            </a:r>
            <a:r>
              <a:rPr kumimoji="0" lang="pt-BR" altLang="pt-BR" sz="18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rPr>
              <a:t>: </a:t>
            </a:r>
          </a:p>
          <a:p>
            <a:pPr marL="285750" marR="0" lvl="0" indent="-285750" algn="just" defTabSz="914400" rtl="0" eaLnBrk="1" fontAlgn="base" latinLnBrk="0" hangingPunct="1">
              <a:spcBef>
                <a:spcPct val="0"/>
              </a:spcBef>
              <a:spcAft>
                <a:spcPct val="0"/>
              </a:spcAft>
              <a:buClrTx/>
              <a:buSzTx/>
              <a:buFont typeface="Arial" panose="020B0604020202020204" pitchFamily="34" charset="0"/>
              <a:buChar char="•"/>
              <a:tabLst/>
              <a:defRPr/>
            </a:pPr>
            <a:endParaRPr kumimoji="0" lang="pt-BR" altLang="pt-BR" sz="800" b="0" i="0" u="none" strike="noStrike" kern="1200" cap="none" spc="0" normalizeH="0" baseline="0" noProof="0" dirty="0">
              <a:ln>
                <a:noFill/>
              </a:ln>
              <a:solidFill>
                <a:srgbClr val="000066"/>
              </a:solidFill>
              <a:effectLst/>
              <a:uLnTx/>
              <a:uFillTx/>
              <a:latin typeface="Arial" panose="020B0604020202020204" pitchFamily="34" charset="0"/>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400" b="0" i="1"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                                                      Cristais diluídos de clarões álacres,                álacres: </a:t>
            </a:r>
            <a:r>
              <a:rPr kumimoji="0" lang="pt-BR" altLang="pt-BR" sz="1800" b="0" i="1" u="none" strike="noStrike" kern="1200" cap="none" spc="0" normalizeH="0" baseline="0" noProof="0" dirty="0">
                <a:ln>
                  <a:noFill/>
                </a:ln>
                <a:solidFill>
                  <a:srgbClr val="FF0000"/>
                </a:solidFill>
                <a:effectLst/>
                <a:uLnTx/>
                <a:uFillTx/>
                <a:latin typeface="Arial Narrow" panose="020B0606020202030204" pitchFamily="34" charset="0"/>
              </a:rPr>
              <a:t>entusiasmados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                                        Desejos, vibrações, ânsias, alentos,               fulvas:</a:t>
            </a:r>
            <a:r>
              <a:rPr kumimoji="0" lang="pt-BR" altLang="pt-BR" sz="1800" b="0" i="1" u="none" strike="noStrike" kern="1200" cap="none" spc="0" normalizeH="0" noProof="0" dirty="0">
                <a:ln>
                  <a:noFill/>
                </a:ln>
                <a:solidFill>
                  <a:srgbClr val="000000"/>
                </a:solidFill>
                <a:effectLst/>
                <a:uLnTx/>
                <a:uFillTx/>
                <a:latin typeface="Arial Narrow" panose="020B0606020202030204" pitchFamily="34" charset="0"/>
              </a:rPr>
              <a:t> </a:t>
            </a:r>
            <a:r>
              <a:rPr kumimoji="0" lang="pt-BR" altLang="pt-BR" sz="1800" b="0" i="1" u="none" strike="noStrike" kern="1200" cap="none" spc="0" normalizeH="0" noProof="0" dirty="0">
                <a:ln>
                  <a:noFill/>
                </a:ln>
                <a:solidFill>
                  <a:srgbClr val="FF0000"/>
                </a:solidFill>
                <a:effectLst/>
                <a:uLnTx/>
                <a:uFillTx/>
                <a:latin typeface="Arial Narrow" panose="020B0606020202030204" pitchFamily="34" charset="0"/>
              </a:rPr>
              <a:t>alegres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                                           Fulvas vitórias, triunfamentos acres,                acres: </a:t>
            </a:r>
            <a:r>
              <a:rPr kumimoji="0" lang="pt-BR" altLang="pt-BR" sz="1800" b="0" i="1" u="none" strike="noStrike" kern="1200" cap="none" spc="0" normalizeH="0" baseline="0" noProof="0" dirty="0">
                <a:ln>
                  <a:noFill/>
                </a:ln>
                <a:solidFill>
                  <a:srgbClr val="FF0000"/>
                </a:solidFill>
                <a:effectLst/>
                <a:uLnTx/>
                <a:uFillTx/>
                <a:latin typeface="Arial Narrow" panose="020B0606020202030204" pitchFamily="34" charset="0"/>
              </a:rPr>
              <a:t>corrosivos</a:t>
            </a:r>
            <a:b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br>
            <a:r>
              <a:rPr kumimoji="0" lang="pt-BR" altLang="pt-BR" sz="1800" b="0" i="1" u="none" strike="noStrike" kern="1200" cap="none" spc="0" normalizeH="0" baseline="0" noProof="0" dirty="0">
                <a:ln>
                  <a:noFill/>
                </a:ln>
                <a:solidFill>
                  <a:srgbClr val="000000"/>
                </a:solidFill>
                <a:effectLst/>
                <a:uLnTx/>
                <a:uFillTx/>
                <a:latin typeface="Arial Narrow" panose="020B0606020202030204" pitchFamily="34" charset="0"/>
              </a:rPr>
              <a:t>Os mais estranhos estremecimentos</a:t>
            </a:r>
          </a:p>
        </p:txBody>
      </p:sp>
      <p:pic>
        <p:nvPicPr>
          <p:cNvPr id="3078" name="Picture 6" descr="le-peintre-claude-monet-29306">
            <a:extLst>
              <a:ext uri="{FF2B5EF4-FFF2-40B4-BE49-F238E27FC236}">
                <a16:creationId xmlns:a16="http://schemas.microsoft.com/office/drawing/2014/main" id="{0E939CAF-6888-42D0-9482-5737DB33D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89361"/>
            <a:ext cx="3001963" cy="293211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3080" name="Picture 8" descr="Monet">
            <a:extLst>
              <a:ext uri="{FF2B5EF4-FFF2-40B4-BE49-F238E27FC236}">
                <a16:creationId xmlns:a16="http://schemas.microsoft.com/office/drawing/2014/main" id="{3F88EA28-6403-44EC-829F-0514CA6B1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3741590"/>
            <a:ext cx="3779838" cy="2960688"/>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689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6">
                                            <p:txEl>
                                              <p:pRg st="3" end="3"/>
                                            </p:txEl>
                                          </p:spTgt>
                                        </p:tgtEl>
                                        <p:attrNameLst>
                                          <p:attrName>style.visibility</p:attrName>
                                        </p:attrNameLst>
                                      </p:cBhvr>
                                      <p:to>
                                        <p:strVal val="visible"/>
                                      </p:to>
                                    </p:set>
                                    <p:anim calcmode="lin" valueType="num">
                                      <p:cBhvr additive="base">
                                        <p:cTn id="13" dur="500" fill="hold"/>
                                        <p:tgtEl>
                                          <p:spTgt spid="307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78"/>
                                        </p:tgtEl>
                                        <p:attrNameLst>
                                          <p:attrName>style.visibility</p:attrName>
                                        </p:attrNameLst>
                                      </p:cBhvr>
                                      <p:to>
                                        <p:strVal val="visible"/>
                                      </p:to>
                                    </p:set>
                                    <p:anim calcmode="lin" valueType="num">
                                      <p:cBhvr additive="base">
                                        <p:cTn id="19" dur="500" fill="hold"/>
                                        <p:tgtEl>
                                          <p:spTgt spid="3078"/>
                                        </p:tgtEl>
                                        <p:attrNameLst>
                                          <p:attrName>ppt_x</p:attrName>
                                        </p:attrNameLst>
                                      </p:cBhvr>
                                      <p:tavLst>
                                        <p:tav tm="0">
                                          <p:val>
                                            <p:strVal val="#ppt_x"/>
                                          </p:val>
                                        </p:tav>
                                        <p:tav tm="100000">
                                          <p:val>
                                            <p:strVal val="#ppt_x"/>
                                          </p:val>
                                        </p:tav>
                                      </p:tavLst>
                                    </p:anim>
                                    <p:anim calcmode="lin" valueType="num">
                                      <p:cBhvr additive="base">
                                        <p:cTn id="20"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80"/>
                                        </p:tgtEl>
                                        <p:attrNameLst>
                                          <p:attrName>style.visibility</p:attrName>
                                        </p:attrNameLst>
                                      </p:cBhvr>
                                      <p:to>
                                        <p:strVal val="visible"/>
                                      </p:to>
                                    </p:set>
                                    <p:anim calcmode="lin" valueType="num">
                                      <p:cBhvr additive="base">
                                        <p:cTn id="25" dur="500" fill="hold"/>
                                        <p:tgtEl>
                                          <p:spTgt spid="3080"/>
                                        </p:tgtEl>
                                        <p:attrNameLst>
                                          <p:attrName>ppt_x</p:attrName>
                                        </p:attrNameLst>
                                      </p:cBhvr>
                                      <p:tavLst>
                                        <p:tav tm="0">
                                          <p:val>
                                            <p:strVal val="#ppt_x"/>
                                          </p:val>
                                        </p:tav>
                                        <p:tav tm="100000">
                                          <p:val>
                                            <p:strVal val="#ppt_x"/>
                                          </p:val>
                                        </p:tav>
                                      </p:tavLst>
                                    </p:anim>
                                    <p:anim calcmode="lin" valueType="num">
                                      <p:cBhvr additive="base">
                                        <p:cTn id="26"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76">
                                            <p:txEl>
                                              <p:pRg st="6" end="6"/>
                                            </p:txEl>
                                          </p:spTgt>
                                        </p:tgtEl>
                                        <p:attrNameLst>
                                          <p:attrName>style.visibility</p:attrName>
                                        </p:attrNameLst>
                                      </p:cBhvr>
                                      <p:to>
                                        <p:strVal val="visible"/>
                                      </p:to>
                                    </p:set>
                                    <p:anim calcmode="lin" valueType="num">
                                      <p:cBhvr additive="base">
                                        <p:cTn id="31" dur="500" fill="hold"/>
                                        <p:tgtEl>
                                          <p:spTgt spid="307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07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ortina de seda">
  <a:themeElements>
    <a:clrScheme name="Cortina de seda 1">
      <a:dk1>
        <a:srgbClr val="602000"/>
      </a:dk1>
      <a:lt1>
        <a:srgbClr val="FFFFFF"/>
      </a:lt1>
      <a:dk2>
        <a:srgbClr val="800000"/>
      </a:dk2>
      <a:lt2>
        <a:srgbClr val="FFFFCC"/>
      </a:lt2>
      <a:accent1>
        <a:srgbClr val="FF3300"/>
      </a:accent1>
      <a:accent2>
        <a:srgbClr val="000000"/>
      </a:accent2>
      <a:accent3>
        <a:srgbClr val="C0AAAA"/>
      </a:accent3>
      <a:accent4>
        <a:srgbClr val="DADADA"/>
      </a:accent4>
      <a:accent5>
        <a:srgbClr val="FFADAA"/>
      </a:accent5>
      <a:accent6>
        <a:srgbClr val="000000"/>
      </a:accent6>
      <a:hlink>
        <a:srgbClr val="EBF25A"/>
      </a:hlink>
      <a:folHlink>
        <a:srgbClr val="F2AA68"/>
      </a:folHlink>
    </a:clrScheme>
    <a:fontScheme name="Cortina de seda">
      <a:majorFont>
        <a:latin typeface="Tahoma"/>
        <a:ea typeface=""/>
        <a:cs typeface=""/>
      </a:majorFont>
      <a:minorFont>
        <a:latin typeface="Tahom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44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pt-BR" sz="4400" b="1" i="0" u="none" strike="noStrike" cap="none" normalizeH="0" baseline="0" smtClean="0">
            <a:ln>
              <a:noFill/>
            </a:ln>
            <a:solidFill>
              <a:schemeClr val="tx2"/>
            </a:solidFill>
            <a:effectLst>
              <a:outerShdw blurRad="38100" dist="38100" dir="2700000" algn="tl">
                <a:srgbClr val="000000">
                  <a:alpha val="43137"/>
                </a:srgbClr>
              </a:outerShdw>
            </a:effectLst>
            <a:latin typeface="Times New Roman" pitchFamily="18" charset="0"/>
          </a:defRPr>
        </a:defPPr>
      </a:lstStyle>
    </a:lnDef>
  </a:objectDefaults>
  <a:extraClrSchemeLst>
    <a:extraClrScheme>
      <a:clrScheme name="Cortina de seda 1">
        <a:dk1>
          <a:srgbClr val="602000"/>
        </a:dk1>
        <a:lt1>
          <a:srgbClr val="FFFFFF"/>
        </a:lt1>
        <a:dk2>
          <a:srgbClr val="800000"/>
        </a:dk2>
        <a:lt2>
          <a:srgbClr val="FFFFCC"/>
        </a:lt2>
        <a:accent1>
          <a:srgbClr val="FF3300"/>
        </a:accent1>
        <a:accent2>
          <a:srgbClr val="000000"/>
        </a:accent2>
        <a:accent3>
          <a:srgbClr val="C0AAAA"/>
        </a:accent3>
        <a:accent4>
          <a:srgbClr val="DADADA"/>
        </a:accent4>
        <a:accent5>
          <a:srgbClr val="FFADAA"/>
        </a:accent5>
        <a:accent6>
          <a:srgbClr val="000000"/>
        </a:accent6>
        <a:hlink>
          <a:srgbClr val="EBF25A"/>
        </a:hlink>
        <a:folHlink>
          <a:srgbClr val="F2AA68"/>
        </a:folHlink>
      </a:clrScheme>
      <a:clrMap bg1="dk2" tx1="lt1" bg2="dk1" tx2="lt2" accent1="accent1" accent2="accent2" accent3="accent3" accent4="accent4" accent5="accent5" accent6="accent6" hlink="hlink" folHlink="folHlink"/>
    </a:extraClrScheme>
    <a:extraClrScheme>
      <a:clrScheme name="Cortina de seda 2">
        <a:dk1>
          <a:srgbClr val="000066"/>
        </a:dk1>
        <a:lt1>
          <a:srgbClr val="FFFFFF"/>
        </a:lt1>
        <a:dk2>
          <a:srgbClr val="000099"/>
        </a:dk2>
        <a:lt2>
          <a:srgbClr val="D8F6F8"/>
        </a:lt2>
        <a:accent1>
          <a:srgbClr val="0099FF"/>
        </a:accent1>
        <a:accent2>
          <a:srgbClr val="00003A"/>
        </a:accent2>
        <a:accent3>
          <a:srgbClr val="AAAACA"/>
        </a:accent3>
        <a:accent4>
          <a:srgbClr val="DADADA"/>
        </a:accent4>
        <a:accent5>
          <a:srgbClr val="AACAFF"/>
        </a:accent5>
        <a:accent6>
          <a:srgbClr val="000034"/>
        </a:accent6>
        <a:hlink>
          <a:srgbClr val="DDD925"/>
        </a:hlink>
        <a:folHlink>
          <a:srgbClr val="72C676"/>
        </a:folHlink>
      </a:clrScheme>
      <a:clrMap bg1="dk2" tx1="lt1" bg2="dk1" tx2="lt2" accent1="accent1" accent2="accent2" accent3="accent3" accent4="accent4" accent5="accent5" accent6="accent6" hlink="hlink" folHlink="folHlink"/>
    </a:extraClrScheme>
    <a:extraClrScheme>
      <a:clrScheme name="Cortina de seda 3">
        <a:dk1>
          <a:srgbClr val="4C3D57"/>
        </a:dk1>
        <a:lt1>
          <a:srgbClr val="FFFFFF"/>
        </a:lt1>
        <a:dk2>
          <a:srgbClr val="660066"/>
        </a:dk2>
        <a:lt2>
          <a:srgbClr val="FDFBE3"/>
        </a:lt2>
        <a:accent1>
          <a:srgbClr val="976C9E"/>
        </a:accent1>
        <a:accent2>
          <a:srgbClr val="1E1822"/>
        </a:accent2>
        <a:accent3>
          <a:srgbClr val="B8AAB8"/>
        </a:accent3>
        <a:accent4>
          <a:srgbClr val="DADADA"/>
        </a:accent4>
        <a:accent5>
          <a:srgbClr val="C9BACC"/>
        </a:accent5>
        <a:accent6>
          <a:srgbClr val="1A151E"/>
        </a:accent6>
        <a:hlink>
          <a:srgbClr val="D8C460"/>
        </a:hlink>
        <a:folHlink>
          <a:srgbClr val="C3C2BD"/>
        </a:folHlink>
      </a:clrScheme>
      <a:clrMap bg1="dk2" tx1="lt1" bg2="dk1" tx2="lt2" accent1="accent1" accent2="accent2" accent3="accent3" accent4="accent4" accent5="accent5" accent6="accent6" hlink="hlink" folHlink="folHlink"/>
    </a:extraClrScheme>
    <a:extraClrScheme>
      <a:clrScheme name="Cortina de seda 4">
        <a:dk1>
          <a:srgbClr val="334D3F"/>
        </a:dk1>
        <a:lt1>
          <a:srgbClr val="FFFFFF"/>
        </a:lt1>
        <a:dk2>
          <a:srgbClr val="008000"/>
        </a:dk2>
        <a:lt2>
          <a:srgbClr val="D3F1DB"/>
        </a:lt2>
        <a:accent1>
          <a:srgbClr val="4A6D84"/>
        </a:accent1>
        <a:accent2>
          <a:srgbClr val="213329"/>
        </a:accent2>
        <a:accent3>
          <a:srgbClr val="AAC0AA"/>
        </a:accent3>
        <a:accent4>
          <a:srgbClr val="DADADA"/>
        </a:accent4>
        <a:accent5>
          <a:srgbClr val="B1BAC2"/>
        </a:accent5>
        <a:accent6>
          <a:srgbClr val="1D2D24"/>
        </a:accent6>
        <a:hlink>
          <a:srgbClr val="F0B100"/>
        </a:hlink>
        <a:folHlink>
          <a:srgbClr val="C37103"/>
        </a:folHlink>
      </a:clrScheme>
      <a:clrMap bg1="dk2" tx1="lt1" bg2="dk1" tx2="lt2" accent1="accent1" accent2="accent2" accent3="accent3" accent4="accent4" accent5="accent5" accent6="accent6" hlink="hlink" folHlink="folHlink"/>
    </a:extraClrScheme>
    <a:extraClrScheme>
      <a:clrScheme name="Cortina de seda 5">
        <a:dk1>
          <a:srgbClr val="566858"/>
        </a:dk1>
        <a:lt1>
          <a:srgbClr val="FFFFFF"/>
        </a:lt1>
        <a:dk2>
          <a:srgbClr val="6D8771"/>
        </a:dk2>
        <a:lt2>
          <a:srgbClr val="ECECB2"/>
        </a:lt2>
        <a:accent1>
          <a:srgbClr val="76A571"/>
        </a:accent1>
        <a:accent2>
          <a:srgbClr val="465648"/>
        </a:accent2>
        <a:accent3>
          <a:srgbClr val="BAC3BB"/>
        </a:accent3>
        <a:accent4>
          <a:srgbClr val="DADADA"/>
        </a:accent4>
        <a:accent5>
          <a:srgbClr val="BDCFBB"/>
        </a:accent5>
        <a:accent6>
          <a:srgbClr val="3F4D40"/>
        </a:accent6>
        <a:hlink>
          <a:srgbClr val="FFDC0B"/>
        </a:hlink>
        <a:folHlink>
          <a:srgbClr val="FC9916"/>
        </a:folHlink>
      </a:clrScheme>
      <a:clrMap bg1="dk2" tx1="lt1" bg2="dk1" tx2="lt2" accent1="accent1" accent2="accent2" accent3="accent3" accent4="accent4" accent5="accent5" accent6="accent6" hlink="hlink" folHlink="folHlink"/>
    </a:extraClrScheme>
    <a:extraClrScheme>
      <a:clrScheme name="Cortina de seda 6">
        <a:dk1>
          <a:srgbClr val="0A6866"/>
        </a:dk1>
        <a:lt1>
          <a:srgbClr val="FFFFFF"/>
        </a:lt1>
        <a:dk2>
          <a:srgbClr val="0D8784"/>
        </a:dk2>
        <a:lt2>
          <a:srgbClr val="B8DEC6"/>
        </a:lt2>
        <a:accent1>
          <a:srgbClr val="3C7652"/>
        </a:accent1>
        <a:accent2>
          <a:srgbClr val="005250"/>
        </a:accent2>
        <a:accent3>
          <a:srgbClr val="AAC3C2"/>
        </a:accent3>
        <a:accent4>
          <a:srgbClr val="DADADA"/>
        </a:accent4>
        <a:accent5>
          <a:srgbClr val="AFBDB3"/>
        </a:accent5>
        <a:accent6>
          <a:srgbClr val="004948"/>
        </a:accent6>
        <a:hlink>
          <a:srgbClr val="00E0A5"/>
        </a:hlink>
        <a:folHlink>
          <a:srgbClr val="00CCFF"/>
        </a:folHlink>
      </a:clrScheme>
      <a:clrMap bg1="dk2" tx1="lt1" bg2="dk1" tx2="lt2" accent1="accent1" accent2="accent2" accent3="accent3" accent4="accent4" accent5="accent5" accent6="accent6" hlink="hlink" folHlink="folHlink"/>
    </a:extraClrScheme>
    <a:extraClrScheme>
      <a:clrScheme name="Cortina de seda 7">
        <a:dk1>
          <a:srgbClr val="50688C"/>
        </a:dk1>
        <a:lt1>
          <a:srgbClr val="FFFFFF"/>
        </a:lt1>
        <a:dk2>
          <a:srgbClr val="6E87AC"/>
        </a:dk2>
        <a:lt2>
          <a:srgbClr val="FFFFFF"/>
        </a:lt2>
        <a:accent1>
          <a:srgbClr val="376EA5"/>
        </a:accent1>
        <a:accent2>
          <a:srgbClr val="445876"/>
        </a:accent2>
        <a:accent3>
          <a:srgbClr val="BAC3D2"/>
        </a:accent3>
        <a:accent4>
          <a:srgbClr val="DADADA"/>
        </a:accent4>
        <a:accent5>
          <a:srgbClr val="AEBACF"/>
        </a:accent5>
        <a:accent6>
          <a:srgbClr val="3D4F6A"/>
        </a:accent6>
        <a:hlink>
          <a:srgbClr val="66CCFF"/>
        </a:hlink>
        <a:folHlink>
          <a:srgbClr val="CCCCFF"/>
        </a:folHlink>
      </a:clrScheme>
      <a:clrMap bg1="dk2" tx1="lt1" bg2="dk1" tx2="lt2" accent1="accent1" accent2="accent2" accent3="accent3" accent4="accent4" accent5="accent5" accent6="accent6" hlink="hlink" folHlink="folHlink"/>
    </a:extraClrScheme>
    <a:extraClrScheme>
      <a:clrScheme name="Cortina de seda 8">
        <a:dk1>
          <a:srgbClr val="000000"/>
        </a:dk1>
        <a:lt1>
          <a:srgbClr val="DDDCC5"/>
        </a:lt1>
        <a:dk2>
          <a:srgbClr val="000000"/>
        </a:dk2>
        <a:lt2>
          <a:srgbClr val="C9C6A5"/>
        </a:lt2>
        <a:accent1>
          <a:srgbClr val="C0C0C0"/>
        </a:accent1>
        <a:accent2>
          <a:srgbClr val="B0AC90"/>
        </a:accent2>
        <a:accent3>
          <a:srgbClr val="EBEBDF"/>
        </a:accent3>
        <a:accent4>
          <a:srgbClr val="000000"/>
        </a:accent4>
        <a:accent5>
          <a:srgbClr val="DCDCDC"/>
        </a:accent5>
        <a:accent6>
          <a:srgbClr val="9F9B82"/>
        </a:accent6>
        <a:hlink>
          <a:srgbClr val="666699"/>
        </a:hlink>
        <a:folHlink>
          <a:srgbClr val="905C80"/>
        </a:folHlink>
      </a:clrScheme>
      <a:clrMap bg1="lt1" tx1="dk1" bg2="lt2" tx2="dk2" accent1="accent1" accent2="accent2" accent3="accent3" accent4="accent4" accent5="accent5" accent6="accent6" hlink="hlink" folHlink="folHlink"/>
    </a:extraClrScheme>
    <a:extraClrScheme>
      <a:clrScheme name="Cortina de seda 9">
        <a:dk1>
          <a:srgbClr val="000000"/>
        </a:dk1>
        <a:lt1>
          <a:srgbClr val="FFFFFF"/>
        </a:lt1>
        <a:dk2>
          <a:srgbClr val="000099"/>
        </a:dk2>
        <a:lt2>
          <a:srgbClr val="DDDDDD"/>
        </a:lt2>
        <a:accent1>
          <a:srgbClr val="C6D4D4"/>
        </a:accent1>
        <a:accent2>
          <a:srgbClr val="C0C0C0"/>
        </a:accent2>
        <a:accent3>
          <a:srgbClr val="FFFFFF"/>
        </a:accent3>
        <a:accent4>
          <a:srgbClr val="000000"/>
        </a:accent4>
        <a:accent5>
          <a:srgbClr val="DFE6E6"/>
        </a:accent5>
        <a:accent6>
          <a:srgbClr val="AEAEAE"/>
        </a:accent6>
        <a:hlink>
          <a:srgbClr val="6600FF"/>
        </a:hlink>
        <a:folHlink>
          <a:srgbClr val="9900C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ceano">
  <a:themeElements>
    <a:clrScheme name="Oceano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ceano">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ceano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ceano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ceano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ceano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ceano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ceano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ceano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ceano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4328</Words>
  <Application>Microsoft Office PowerPoint</Application>
  <PresentationFormat>Apresentação na tela (4:3)</PresentationFormat>
  <Paragraphs>293</Paragraphs>
  <Slides>73</Slides>
  <Notes>0</Notes>
  <HiddenSlides>0</HiddenSlides>
  <MMClips>0</MMClips>
  <ScaleCrop>false</ScaleCrop>
  <HeadingPairs>
    <vt:vector size="6" baseType="variant">
      <vt:variant>
        <vt:lpstr>Fontes usadas</vt:lpstr>
      </vt:variant>
      <vt:variant>
        <vt:i4>7</vt:i4>
      </vt:variant>
      <vt:variant>
        <vt:lpstr>Tema</vt:lpstr>
      </vt:variant>
      <vt:variant>
        <vt:i4>4</vt:i4>
      </vt:variant>
      <vt:variant>
        <vt:lpstr>Títulos de slides</vt:lpstr>
      </vt:variant>
      <vt:variant>
        <vt:i4>73</vt:i4>
      </vt:variant>
    </vt:vector>
  </HeadingPairs>
  <TitlesOfParts>
    <vt:vector size="84" baseType="lpstr">
      <vt:lpstr>Arial</vt:lpstr>
      <vt:lpstr>Arial Narrow</vt:lpstr>
      <vt:lpstr>Calibri</vt:lpstr>
      <vt:lpstr>Helvetica</vt:lpstr>
      <vt:lpstr>Source Sans Pro</vt:lpstr>
      <vt:lpstr>Tahoma</vt:lpstr>
      <vt:lpstr>Wingdings</vt:lpstr>
      <vt:lpstr>Design padrão</vt:lpstr>
      <vt:lpstr>Cortina de seda</vt:lpstr>
      <vt:lpstr>1_Design padrão</vt:lpstr>
      <vt:lpstr>Oceano</vt:lpstr>
      <vt:lpstr>Simbolismo (1893 – 1902)</vt:lpstr>
      <vt:lpstr>Apresentação do PowerPoint</vt:lpstr>
      <vt:lpstr>O cientificismo e o materialismo social estabeleceram a nota da segunda metade do século XIX (1850) na Europa.   </vt:lpstr>
      <vt:lpstr>  CONTEXTO SOCIAL DA LITERATURA SIMBOLISTA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A SUBJETIVIDADE SIMBOLISTA   </vt:lpstr>
      <vt:lpstr>Apresentação do PowerPoint</vt:lpstr>
      <vt:lpstr>    A “TORRE DE MARFIM”    </vt:lpstr>
      <vt:lpstr>Apresentação do PowerPoint</vt:lpstr>
      <vt:lpstr>   TRANSCEDÊNCIA    </vt:lpstr>
      <vt:lpstr>    EM SÍNTESE    </vt:lpstr>
      <vt:lpstr>    EM SÍNTESE    </vt:lpstr>
      <vt:lpstr>    EM SÍNTESE    </vt:lpstr>
      <vt:lpstr>Apresentação do PowerPoint</vt:lpstr>
      <vt:lpstr> Simbolismo no Brasil </vt:lpstr>
      <vt:lpstr>OS ESTUDOS DO INCONSCIENTE </vt:lpstr>
      <vt:lpstr>ID   EGO  e  SUPEREGO</vt:lpstr>
      <vt:lpstr>ID   EGO  e  SUPEREGO</vt:lpstr>
      <vt:lpstr>Apresentação do PowerPoint</vt:lpstr>
      <vt:lpstr>Apresentação do PowerPoint</vt:lpstr>
      <vt:lpstr>INCONSCIENTE</vt:lpstr>
      <vt:lpstr>Apresentação do PowerPoint</vt:lpstr>
      <vt:lpstr>SUBCONSCIENTE</vt:lpstr>
      <vt:lpstr>Apresentação do PowerPoint</vt:lpstr>
      <vt:lpstr>CARACTERÍSTICAS GERAIS DA LINGUAGEM SIMBOLISTA</vt:lpstr>
      <vt:lpstr> QUANTO À FORMA  </vt:lpstr>
      <vt:lpstr>Apresentação do PowerPoint</vt:lpstr>
      <vt:lpstr>Vocabulário vago, sugestivo, impreciso, apontando para o infinito: amplidão, lua, estrela, espaço sideral</vt:lpstr>
      <vt:lpstr> PRESENÇA CONSTANTE DE METÁFORAS, COMPARAÇÕES E SINESTESIAS </vt:lpstr>
      <vt:lpstr> UTILIZAÇÃO DE ASSONÂNCIAS E ALITERAÇÕES COMO RECURSOS MUSICAIS </vt:lpstr>
      <vt:lpstr> QUANTO AO CONTEÚDO   </vt:lpstr>
      <vt:lpstr>Apresentação do PowerPoint</vt:lpstr>
      <vt:lpstr>BUSCA DO EU INTERIOR </vt:lpstr>
      <vt:lpstr>Valorização das zonas escondidas da mente, do ilogismo</vt:lpstr>
      <vt:lpstr>Apresentação do PowerPoint</vt:lpstr>
      <vt:lpstr> VALORIZAÇÃO DA ALMA EM DETRIMENTO DA MATÉRIA </vt:lpstr>
      <vt:lpstr> RELIGIOSIDADE E MISTICISMO </vt:lpstr>
      <vt:lpstr>Apresentação do PowerPoint</vt:lpstr>
      <vt:lpstr> GOSTO PELO MISTÉRIO E PELO NOTURNO </vt:lpstr>
      <vt:lpstr> SONHO E MORTE COMO LIBERTAÇÃO DA ALMA </vt:lpstr>
      <vt:lpstr>Apresentação do PowerPoint</vt:lpstr>
      <vt:lpstr>IDEIAS PESSIMISTAS E DECADENTISTAS</vt:lpstr>
      <vt:lpstr>Apresentação do PowerPoint</vt:lpstr>
      <vt:lpstr>Apresentação do PowerPoint</vt:lpstr>
      <vt:lpstr> DESEJO DE TRANSCENDÊNCIA E INTEGRAÇÃO CÓSMICA </vt:lpstr>
      <vt:lpstr>Apresentação do PowerPoint</vt:lpstr>
      <vt:lpstr>Apresentação do PowerPoint</vt:lpstr>
      <vt:lpstr>Cruz e Sousa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Cárcere das almas  Ah! Toda a alma num cárcere anda presa, Soluçando nas trevas, entre as grades Do calabouço olhando imensidades, Mares, estrelas, tardes, natureza.  Tudo se veste de uma igual grandeza Quando a alma entre grilhões as liberdades Sonha e, sonhando, as imortalidades Rasga no etéreo Espaço da Pureza.</vt:lpstr>
      <vt:lpstr>Ó almas presas, mudas e fechadas Nas prisões colossais e abandonadas, Da Dor no calabouço, atroz funéreo!  Nesses silêncios solitários, graves, Que chaveiro do Céu possui as chaves Para abrir-vos as portas do Mistério?!                                                         Cruz e Sousa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Simbolismo (1893 – 1902)</dc:title>
  <dc:creator>Sílvia Lima</dc:creator>
  <cp:lastModifiedBy>Sílvia Cláudia Marques Lima</cp:lastModifiedBy>
  <cp:revision>135</cp:revision>
  <dcterms:created xsi:type="dcterms:W3CDTF">2019-11-03T13:47:03Z</dcterms:created>
  <dcterms:modified xsi:type="dcterms:W3CDTF">2024-05-27T03:07:05Z</dcterms:modified>
</cp:coreProperties>
</file>